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79" r:id="rId5"/>
    <p:sldId id="281" r:id="rId6"/>
    <p:sldId id="282" r:id="rId7"/>
    <p:sldId id="283" r:id="rId8"/>
    <p:sldId id="266" r:id="rId9"/>
    <p:sldId id="284" r:id="rId10"/>
    <p:sldId id="287" r:id="rId11"/>
    <p:sldId id="288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1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7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3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4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1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6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3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2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15F84-DCA0-4D93-AA66-CB32243F2C77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E33E-9E62-4A49-89C1-7D7CBC40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8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50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EA8EEC-6FB7-4D47-B24E-4D0399E7AFA1}"/>
              </a:ext>
            </a:extLst>
          </p:cNvPr>
          <p:cNvSpPr txBox="1"/>
          <p:nvPr/>
        </p:nvSpPr>
        <p:spPr>
          <a:xfrm>
            <a:off x="103567" y="3907977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Praise and Thanks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8D3E89-0F81-4B4D-A9F1-ECCF32CA0C5B}"/>
              </a:ext>
            </a:extLst>
          </p:cNvPr>
          <p:cNvSpPr txBox="1"/>
          <p:nvPr/>
        </p:nvSpPr>
        <p:spPr>
          <a:xfrm>
            <a:off x="103567" y="4558430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Lament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43BE27-F322-4C3B-A501-BBDD4F58E419}"/>
              </a:ext>
            </a:extLst>
          </p:cNvPr>
          <p:cNvSpPr txBox="1"/>
          <p:nvPr/>
        </p:nvSpPr>
        <p:spPr>
          <a:xfrm>
            <a:off x="103568" y="5198695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Intercession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C0B7E8-F4AF-49F4-B647-3D9F0CA9D604}"/>
              </a:ext>
            </a:extLst>
          </p:cNvPr>
          <p:cNvSpPr txBox="1"/>
          <p:nvPr/>
        </p:nvSpPr>
        <p:spPr>
          <a:xfrm>
            <a:off x="243035" y="1379000"/>
            <a:ext cx="86579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Psalm 70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82976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EA8EEC-6FB7-4D47-B24E-4D0399E7AFA1}"/>
              </a:ext>
            </a:extLst>
          </p:cNvPr>
          <p:cNvSpPr txBox="1"/>
          <p:nvPr/>
        </p:nvSpPr>
        <p:spPr>
          <a:xfrm>
            <a:off x="103567" y="3907977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Praise and Thanks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8D3E89-0F81-4B4D-A9F1-ECCF32CA0C5B}"/>
              </a:ext>
            </a:extLst>
          </p:cNvPr>
          <p:cNvSpPr txBox="1"/>
          <p:nvPr/>
        </p:nvSpPr>
        <p:spPr>
          <a:xfrm>
            <a:off x="103567" y="4558430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Lament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43BE27-F322-4C3B-A501-BBDD4F58E419}"/>
              </a:ext>
            </a:extLst>
          </p:cNvPr>
          <p:cNvSpPr txBox="1"/>
          <p:nvPr/>
        </p:nvSpPr>
        <p:spPr>
          <a:xfrm>
            <a:off x="103568" y="5198695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Intercession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995F42-F737-4277-A9F8-F5BDA0AC4F4C}"/>
              </a:ext>
            </a:extLst>
          </p:cNvPr>
          <p:cNvSpPr txBox="1"/>
          <p:nvPr/>
        </p:nvSpPr>
        <p:spPr>
          <a:xfrm>
            <a:off x="103569" y="5847204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Confession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EA70D-AEA9-4626-A30D-CB9DA9297313}"/>
              </a:ext>
            </a:extLst>
          </p:cNvPr>
          <p:cNvSpPr txBox="1"/>
          <p:nvPr/>
        </p:nvSpPr>
        <p:spPr>
          <a:xfrm>
            <a:off x="243035" y="1379000"/>
            <a:ext cx="86579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Psalm </a:t>
            </a:r>
            <a:r>
              <a:rPr lang="en-US" sz="4000" dirty="0">
                <a:solidFill>
                  <a:srgbClr val="000000"/>
                </a:solidFill>
                <a:latin typeface="system-ui"/>
              </a:rPr>
              <a:t>51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3645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EA8EEC-6FB7-4D47-B24E-4D0399E7AFA1}"/>
              </a:ext>
            </a:extLst>
          </p:cNvPr>
          <p:cNvSpPr txBox="1"/>
          <p:nvPr/>
        </p:nvSpPr>
        <p:spPr>
          <a:xfrm>
            <a:off x="103567" y="3907977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Praise and Thanks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8D3E89-0F81-4B4D-A9F1-ECCF32CA0C5B}"/>
              </a:ext>
            </a:extLst>
          </p:cNvPr>
          <p:cNvSpPr txBox="1"/>
          <p:nvPr/>
        </p:nvSpPr>
        <p:spPr>
          <a:xfrm>
            <a:off x="103567" y="4558430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Lament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43BE27-F322-4C3B-A501-BBDD4F58E419}"/>
              </a:ext>
            </a:extLst>
          </p:cNvPr>
          <p:cNvSpPr txBox="1"/>
          <p:nvPr/>
        </p:nvSpPr>
        <p:spPr>
          <a:xfrm>
            <a:off x="103568" y="5198695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Intercession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995F42-F737-4277-A9F8-F5BDA0AC4F4C}"/>
              </a:ext>
            </a:extLst>
          </p:cNvPr>
          <p:cNvSpPr txBox="1"/>
          <p:nvPr/>
        </p:nvSpPr>
        <p:spPr>
          <a:xfrm>
            <a:off x="103569" y="5847204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Confession</a:t>
            </a:r>
          </a:p>
        </p:txBody>
      </p:sp>
    </p:spTree>
    <p:extLst>
      <p:ext uri="{BB962C8B-B14F-4D97-AF65-F5344CB8AC3E}">
        <p14:creationId xmlns:p14="http://schemas.microsoft.com/office/powerpoint/2010/main" val="378477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45" y="1475737"/>
            <a:ext cx="6168612" cy="565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5D4E55-6202-4E8D-A605-FF9AD0209D77}"/>
              </a:ext>
            </a:extLst>
          </p:cNvPr>
          <p:cNvSpPr txBox="1"/>
          <p:nvPr/>
        </p:nvSpPr>
        <p:spPr>
          <a:xfrm>
            <a:off x="0" y="6447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Segoe UI Black" panose="020B0A02040204020203" pitchFamily="34" charset="0"/>
                <a:ea typeface="Segoe UI Black" panose="020B0A02040204020203" pitchFamily="34" charset="0"/>
              </a:rPr>
              <a:t>Tools for Spiritual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00111-127F-412F-AA00-5C2525F8AA5B}"/>
              </a:ext>
            </a:extLst>
          </p:cNvPr>
          <p:cNvSpPr txBox="1"/>
          <p:nvPr/>
        </p:nvSpPr>
        <p:spPr>
          <a:xfrm>
            <a:off x="776614" y="1371674"/>
            <a:ext cx="77035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rgbClr val="FF0000"/>
                </a:solidFill>
              </a:rPr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204851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1348997"/>
            <a:ext cx="895611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Therefore let’s 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approach the throne of grace with confidence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, so that we may receive mercy and find grace for help at the time of </a:t>
            </a:r>
            <a:r>
              <a:rPr lang="en-US" sz="3600" b="0" i="1" dirty="0">
                <a:solidFill>
                  <a:srgbClr val="000000"/>
                </a:solidFill>
                <a:effectLst/>
                <a:latin typeface="system-ui"/>
              </a:rPr>
              <a:t>our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 need.</a:t>
            </a:r>
            <a:b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									    					</a:t>
            </a:r>
            <a:r>
              <a:rPr lang="en-US" sz="3200" i="1" dirty="0">
                <a:solidFill>
                  <a:srgbClr val="000000"/>
                </a:solidFill>
                <a:latin typeface="system-ui"/>
              </a:rPr>
              <a:t>Hebrews 4:16</a:t>
            </a:r>
            <a:endParaRPr lang="en-US" sz="36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23956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87" y="4067828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BB3FA-CD67-4F60-A2E1-233FF22F62A3}"/>
              </a:ext>
            </a:extLst>
          </p:cNvPr>
          <p:cNvSpPr txBox="1"/>
          <p:nvPr/>
        </p:nvSpPr>
        <p:spPr>
          <a:xfrm>
            <a:off x="93945" y="0"/>
            <a:ext cx="895611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Now in the same way the Spirit also helps our weakness; for </a:t>
            </a:r>
            <a:r>
              <a:rPr lang="en-US" sz="36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we do not know what to pray for as we should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, but the Spirit Himself intercedes for us with groanings too deep for words; and He who searches the hearts knows what the mind of the Spirit is, because He intercedes for the saints according to the will of God.</a:t>
            </a:r>
            <a:b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									    				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Romans 8:26-27</a:t>
            </a:r>
            <a:endParaRPr lang="en-US" sz="3600" b="0" i="1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7923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EA8EEC-6FB7-4D47-B24E-4D0399E7AFA1}"/>
              </a:ext>
            </a:extLst>
          </p:cNvPr>
          <p:cNvSpPr txBox="1"/>
          <p:nvPr/>
        </p:nvSpPr>
        <p:spPr>
          <a:xfrm>
            <a:off x="103567" y="3907977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Praise and Thanks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758719-1B14-493D-AD86-DC32DEAA73FB}"/>
              </a:ext>
            </a:extLst>
          </p:cNvPr>
          <p:cNvSpPr txBox="1"/>
          <p:nvPr/>
        </p:nvSpPr>
        <p:spPr>
          <a:xfrm>
            <a:off x="243035" y="1379000"/>
            <a:ext cx="86579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Psalm 117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39625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EA8EEC-6FB7-4D47-B24E-4D0399E7AFA1}"/>
              </a:ext>
            </a:extLst>
          </p:cNvPr>
          <p:cNvSpPr txBox="1"/>
          <p:nvPr/>
        </p:nvSpPr>
        <p:spPr>
          <a:xfrm>
            <a:off x="103567" y="3907977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Praise and Thanks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758719-1B14-493D-AD86-DC32DEAA73FB}"/>
              </a:ext>
            </a:extLst>
          </p:cNvPr>
          <p:cNvSpPr txBox="1"/>
          <p:nvPr/>
        </p:nvSpPr>
        <p:spPr>
          <a:xfrm>
            <a:off x="243035" y="1379000"/>
            <a:ext cx="86579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Psalm 134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81442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EA8EEC-6FB7-4D47-B24E-4D0399E7AFA1}"/>
              </a:ext>
            </a:extLst>
          </p:cNvPr>
          <p:cNvSpPr txBox="1"/>
          <p:nvPr/>
        </p:nvSpPr>
        <p:spPr>
          <a:xfrm>
            <a:off x="103567" y="3907977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Praise and Thanks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758719-1B14-493D-AD86-DC32DEAA73FB}"/>
              </a:ext>
            </a:extLst>
          </p:cNvPr>
          <p:cNvSpPr txBox="1"/>
          <p:nvPr/>
        </p:nvSpPr>
        <p:spPr>
          <a:xfrm>
            <a:off x="243035" y="1379000"/>
            <a:ext cx="86579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Psalm 138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72063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EA8EEC-6FB7-4D47-B24E-4D0399E7AFA1}"/>
              </a:ext>
            </a:extLst>
          </p:cNvPr>
          <p:cNvSpPr txBox="1"/>
          <p:nvPr/>
        </p:nvSpPr>
        <p:spPr>
          <a:xfrm>
            <a:off x="103567" y="3907977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Praise and Thanks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8D3E89-0F81-4B4D-A9F1-ECCF32CA0C5B}"/>
              </a:ext>
            </a:extLst>
          </p:cNvPr>
          <p:cNvSpPr txBox="1"/>
          <p:nvPr/>
        </p:nvSpPr>
        <p:spPr>
          <a:xfrm>
            <a:off x="103567" y="4558430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Lament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4153C9-AB62-4036-A327-F6710A5309A1}"/>
              </a:ext>
            </a:extLst>
          </p:cNvPr>
          <p:cNvSpPr txBox="1"/>
          <p:nvPr/>
        </p:nvSpPr>
        <p:spPr>
          <a:xfrm>
            <a:off x="243035" y="1379000"/>
            <a:ext cx="86579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Psalm </a:t>
            </a:r>
            <a:r>
              <a:rPr lang="en-US" sz="4000" dirty="0">
                <a:solidFill>
                  <a:srgbClr val="000000"/>
                </a:solidFill>
                <a:latin typeface="system-ui"/>
              </a:rPr>
              <a:t>88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17064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E711EB1-FFD8-4ECA-93A7-B4560F3AC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5" y="3429000"/>
            <a:ext cx="3337731" cy="30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EA8EEC-6FB7-4D47-B24E-4D0399E7AFA1}"/>
              </a:ext>
            </a:extLst>
          </p:cNvPr>
          <p:cNvSpPr txBox="1"/>
          <p:nvPr/>
        </p:nvSpPr>
        <p:spPr>
          <a:xfrm>
            <a:off x="103567" y="3907977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Praise and Thanks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8D3E89-0F81-4B4D-A9F1-ECCF32CA0C5B}"/>
              </a:ext>
            </a:extLst>
          </p:cNvPr>
          <p:cNvSpPr txBox="1"/>
          <p:nvPr/>
        </p:nvSpPr>
        <p:spPr>
          <a:xfrm>
            <a:off x="103567" y="4558430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Lament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43BE27-F322-4C3B-A501-BBDD4F58E419}"/>
              </a:ext>
            </a:extLst>
          </p:cNvPr>
          <p:cNvSpPr txBox="1"/>
          <p:nvPr/>
        </p:nvSpPr>
        <p:spPr>
          <a:xfrm>
            <a:off x="103568" y="5198695"/>
            <a:ext cx="4919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Intercession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C0B7E8-F4AF-49F4-B647-3D9F0CA9D604}"/>
              </a:ext>
            </a:extLst>
          </p:cNvPr>
          <p:cNvSpPr txBox="1"/>
          <p:nvPr/>
        </p:nvSpPr>
        <p:spPr>
          <a:xfrm>
            <a:off x="243035" y="1379000"/>
            <a:ext cx="86579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Psalm </a:t>
            </a:r>
            <a:r>
              <a:rPr lang="en-US" sz="4000" dirty="0">
                <a:solidFill>
                  <a:srgbClr val="000000"/>
                </a:solidFill>
                <a:latin typeface="system-ui"/>
              </a:rPr>
              <a:t>20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52973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184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Segoe UI Black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5</cp:revision>
  <dcterms:created xsi:type="dcterms:W3CDTF">2021-07-27T16:59:55Z</dcterms:created>
  <dcterms:modified xsi:type="dcterms:W3CDTF">2021-08-06T18:04:52Z</dcterms:modified>
</cp:coreProperties>
</file>