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2" r:id="rId16"/>
    <p:sldId id="270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7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4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3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7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825B-7699-43B5-80DC-FA3339DB5640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DCE32-B026-49F6-B52E-9694AAF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0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00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048855"/>
            <a:ext cx="87877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But thanks be to God that though you were      </a:t>
            </a: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slaves of sin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obedient from the heart to that form of teaching to which you were entrusted, and after being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freed from sin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slaves to righteousness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. 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        Romans 6:17-18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EEA08-A730-49D9-87F5-EC3DB6FC22AA}"/>
              </a:ext>
            </a:extLst>
          </p:cNvPr>
          <p:cNvSpPr/>
          <p:nvPr/>
        </p:nvSpPr>
        <p:spPr>
          <a:xfrm>
            <a:off x="178130" y="2546252"/>
            <a:ext cx="8600110" cy="148915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9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29326-1A99-40E4-B248-4EAFF09812C3}"/>
              </a:ext>
            </a:extLst>
          </p:cNvPr>
          <p:cNvSpPr txBox="1"/>
          <p:nvPr/>
        </p:nvSpPr>
        <p:spPr>
          <a:xfrm>
            <a:off x="0" y="2398933"/>
            <a:ext cx="91440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and you will know the truth, and the truth will set you free.																													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John 8:32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0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048855"/>
            <a:ext cx="87877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But thanks be to God that though you were      </a:t>
            </a: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slaves of sin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</a:t>
            </a:r>
            <a:r>
              <a:rPr lang="en-US" sz="3200" u="sng" dirty="0">
                <a:solidFill>
                  <a:schemeClr val="bg1"/>
                </a:solidFill>
                <a:effectLst/>
                <a:latin typeface="system-ui"/>
              </a:rPr>
              <a:t>obedient from the heart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 to that form of teaching to which you were entrusted, and after being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freed from sin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slaves to righteousness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. 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        Romans 6:17-18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EEA08-A730-49D9-87F5-EC3DB6FC22AA}"/>
              </a:ext>
            </a:extLst>
          </p:cNvPr>
          <p:cNvSpPr/>
          <p:nvPr/>
        </p:nvSpPr>
        <p:spPr>
          <a:xfrm>
            <a:off x="178130" y="2546252"/>
            <a:ext cx="8600110" cy="148915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3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048855"/>
            <a:ext cx="87877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But thanks be to God that though you were      </a:t>
            </a: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slaves of sin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obedient from the heart to that form of teaching to which you were entrusted, and after being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freed from sin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slaves to righteousness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. 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        Romans 6:17-18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EEA08-A730-49D9-87F5-EC3DB6FC22AA}"/>
              </a:ext>
            </a:extLst>
          </p:cNvPr>
          <p:cNvSpPr/>
          <p:nvPr/>
        </p:nvSpPr>
        <p:spPr>
          <a:xfrm>
            <a:off x="178130" y="4501662"/>
            <a:ext cx="6264873" cy="546619"/>
          </a:xfrm>
          <a:prstGeom prst="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6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70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991391"/>
            <a:ext cx="8787739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0" i="0" dirty="0">
                <a:solidFill>
                  <a:schemeClr val="bg1"/>
                </a:solidFill>
                <a:effectLst/>
                <a:latin typeface="system-ui"/>
              </a:rPr>
              <a:t>Therefore what benefit were you then deriving from the things of which you are now </a:t>
            </a:r>
            <a:r>
              <a:rPr lang="en-US" sz="3400" b="1" i="0" dirty="0">
                <a:solidFill>
                  <a:srgbClr val="00FF00"/>
                </a:solidFill>
                <a:effectLst/>
                <a:latin typeface="system-ui"/>
              </a:rPr>
              <a:t>ashamed</a:t>
            </a:r>
            <a:r>
              <a:rPr lang="en-US" sz="3400" b="0" i="0" dirty="0">
                <a:solidFill>
                  <a:schemeClr val="bg1"/>
                </a:solidFill>
                <a:effectLst/>
                <a:latin typeface="system-ui"/>
              </a:rPr>
              <a:t>? </a:t>
            </a:r>
            <a:r>
              <a:rPr lang="en-US" sz="3400" dirty="0">
                <a:solidFill>
                  <a:schemeClr val="bg1"/>
                </a:solidFill>
                <a:latin typeface="system-ui"/>
              </a:rPr>
              <a:t> </a:t>
            </a:r>
            <a:r>
              <a:rPr lang="en-US" sz="3400" b="0" i="0" dirty="0">
                <a:solidFill>
                  <a:schemeClr val="bg1"/>
                </a:solidFill>
                <a:effectLst/>
                <a:latin typeface="system-ui"/>
              </a:rPr>
              <a:t>For the outcome of those things is </a:t>
            </a:r>
            <a:r>
              <a:rPr lang="en-US" sz="3400" b="1" i="0" dirty="0">
                <a:solidFill>
                  <a:srgbClr val="00FF00"/>
                </a:solidFill>
                <a:effectLst/>
                <a:latin typeface="system-ui"/>
              </a:rPr>
              <a:t>death</a:t>
            </a:r>
            <a:r>
              <a:rPr lang="en-US" sz="34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r>
              <a:rPr lang="en-US" sz="3400" i="1" dirty="0">
                <a:solidFill>
                  <a:schemeClr val="bg1"/>
                </a:solidFill>
                <a:latin typeface="system-ui"/>
              </a:rPr>
              <a:t>	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                    Romans 6:21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41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356261" y="1906985"/>
            <a:ext cx="878773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But now having been freed from sin and enslaved to God, you derive your benefit, resulting in </a:t>
            </a:r>
            <a:r>
              <a:rPr lang="en-US" sz="3600" b="1" i="0" dirty="0">
                <a:solidFill>
                  <a:srgbClr val="00FFFF"/>
                </a:solidFill>
                <a:effectLst/>
                <a:latin typeface="system-ui"/>
              </a:rPr>
              <a:t>sanctification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, and the outcome, </a:t>
            </a:r>
            <a:r>
              <a:rPr lang="en-US" sz="3600" b="1" i="0" dirty="0">
                <a:solidFill>
                  <a:srgbClr val="00FFFF"/>
                </a:solidFill>
                <a:effectLst/>
                <a:latin typeface="system-ui"/>
              </a:rPr>
              <a:t>eternal life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                    													Romans 6:22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9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2354660"/>
            <a:ext cx="8787739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For the wages of sin is death, but the free gift of God is eternal life in Christ Jesus our Lord.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              Romans 6:23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4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683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4E2CFD-7671-4829-8452-174E5C2577B1}"/>
              </a:ext>
            </a:extLst>
          </p:cNvPr>
          <p:cNvSpPr txBox="1"/>
          <p:nvPr/>
        </p:nvSpPr>
        <p:spPr>
          <a:xfrm>
            <a:off x="0" y="2481942"/>
            <a:ext cx="9144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badi" panose="020B0604020104020204" pitchFamily="34" charset="0"/>
              </a:rPr>
              <a:t>Freed from Sin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badi Extra Light" panose="020B0204020104020204" pitchFamily="34" charset="0"/>
              </a:rPr>
              <a:t>Romans 6:15-23</a:t>
            </a:r>
          </a:p>
        </p:txBody>
      </p:sp>
    </p:spTree>
    <p:extLst>
      <p:ext uri="{BB962C8B-B14F-4D97-AF65-F5344CB8AC3E}">
        <p14:creationId xmlns:p14="http://schemas.microsoft.com/office/powerpoint/2010/main" val="42863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62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BBAB1C-CDE8-40E8-B63D-883989EDA94F}"/>
              </a:ext>
            </a:extLst>
          </p:cNvPr>
          <p:cNvSpPr txBox="1"/>
          <p:nvPr/>
        </p:nvSpPr>
        <p:spPr>
          <a:xfrm>
            <a:off x="166254" y="413933"/>
            <a:ext cx="897774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slaves for obedience </a:t>
            </a:r>
            <a:r>
              <a:rPr lang="en-US" sz="3200" dirty="0">
                <a:solidFill>
                  <a:schemeClr val="bg1"/>
                </a:solidFill>
              </a:rPr>
              <a:t>Romans 6:16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slaves of sin </a:t>
            </a:r>
            <a:r>
              <a:rPr lang="en-US" sz="3200" dirty="0">
                <a:solidFill>
                  <a:schemeClr val="bg1"/>
                </a:solidFill>
              </a:rPr>
              <a:t>Romans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6:17,20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freed from sin </a:t>
            </a:r>
            <a:r>
              <a:rPr lang="en-US" sz="3200" dirty="0">
                <a:solidFill>
                  <a:schemeClr val="bg1"/>
                </a:solidFill>
              </a:rPr>
              <a:t>Romans 6:18,22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slaves to righteousness </a:t>
            </a:r>
            <a:r>
              <a:rPr lang="en-US" sz="3200" dirty="0">
                <a:solidFill>
                  <a:schemeClr val="bg1"/>
                </a:solidFill>
              </a:rPr>
              <a:t>Romans 6:18,19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slaves to impurity and lawlessness </a:t>
            </a:r>
            <a:r>
              <a:rPr lang="en-US" sz="3200" dirty="0">
                <a:solidFill>
                  <a:schemeClr val="bg1"/>
                </a:solidFill>
              </a:rPr>
              <a:t>Romans 6:19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</a:rPr>
              <a:t>enslaved to God </a:t>
            </a:r>
            <a:r>
              <a:rPr lang="en-US" sz="3200" dirty="0">
                <a:solidFill>
                  <a:schemeClr val="bg1"/>
                </a:solidFill>
              </a:rPr>
              <a:t>Romans 6:22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6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81957"/>
            <a:ext cx="878773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Do you not know that the one to whom you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present yourselves 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as slaves for obedience, you are slaves of that same one whom you obey, either of sin resulting in death, or of obedience resulting in righteousness?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b="1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I am speaking in human terms because of the weakness of your flesh. For just as you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presented the parts of your body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as slaves to impurity and to lawlessness, resulting in further lawlessness, so now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present your body’s parts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as slaves to righteousness, resulting in sanctification.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Romans 6:16,19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5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048855"/>
            <a:ext cx="87877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But thanks be to God that though you were      </a:t>
            </a: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slaves of sin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you became obedient from the heart to that form of teaching to which you were entrusted, and after being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freed from sin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you became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slaves to righteousness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. 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        Romans 6:17-18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8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D19D6E-7A07-4EBA-8726-30E3F5632E44}"/>
              </a:ext>
            </a:extLst>
          </p:cNvPr>
          <p:cNvSpPr txBox="1"/>
          <p:nvPr/>
        </p:nvSpPr>
        <p:spPr>
          <a:xfrm>
            <a:off x="178130" y="1048855"/>
            <a:ext cx="87877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But thanks be to God that though you were      </a:t>
            </a: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slaves of sin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obedient from the heart to that form of teaching to which you were entrusted, and after being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freed from sin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you became </a:t>
            </a:r>
            <a:r>
              <a:rPr lang="en-US" sz="3200" b="1" dirty="0">
                <a:solidFill>
                  <a:srgbClr val="00FFFF"/>
                </a:solidFill>
                <a:effectLst/>
                <a:latin typeface="system-ui"/>
              </a:rPr>
              <a:t>slaves to righteousness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. 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        Romans 6:17-18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EEA08-A730-49D9-87F5-EC3DB6FC22AA}"/>
              </a:ext>
            </a:extLst>
          </p:cNvPr>
          <p:cNvSpPr/>
          <p:nvPr/>
        </p:nvSpPr>
        <p:spPr>
          <a:xfrm>
            <a:off x="178130" y="878774"/>
            <a:ext cx="7386452" cy="1448790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D29326-1A99-40E4-B248-4EAFF09812C3}"/>
              </a:ext>
            </a:extLst>
          </p:cNvPr>
          <p:cNvSpPr txBox="1"/>
          <p:nvPr/>
        </p:nvSpPr>
        <p:spPr>
          <a:xfrm>
            <a:off x="0" y="2398933"/>
            <a:ext cx="91440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Jesus answered them, “Truly, truly I say to you, everyone who commits sin is a slave of sin.” 																	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system-ui"/>
              </a:rPr>
              <a:t>John 8:34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7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681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Abadi</vt:lpstr>
      <vt:lpstr>Abadi Extra Light</vt:lpstr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9</cp:revision>
  <dcterms:created xsi:type="dcterms:W3CDTF">2021-06-30T18:31:36Z</dcterms:created>
  <dcterms:modified xsi:type="dcterms:W3CDTF">2021-07-02T18:54:28Z</dcterms:modified>
</cp:coreProperties>
</file>