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2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9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1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0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4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AEA6-108B-4390-92A8-9B6E2CED6E15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EF28-282A-4CE1-B088-435378AF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22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the hope that is in you, but with gentleness and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respect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241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the hope that is in you, but with gentleness and respect; and keep a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good conscience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82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172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6449C-9B73-4893-A2C2-F899E17F7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851974"/>
            <a:ext cx="6858000" cy="1152663"/>
          </a:xfrm>
        </p:spPr>
        <p:txBody>
          <a:bodyPr>
            <a:normAutofit/>
          </a:bodyPr>
          <a:lstStyle/>
          <a:p>
            <a:r>
              <a:rPr lang="en-US" sz="4800" dirty="0"/>
              <a:t>1 Peter 3:15-16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0FFBD5-D468-4A78-85B1-17CBFDE7A8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9" r="-1" b="13700"/>
          <a:stretch/>
        </p:blipFill>
        <p:spPr bwMode="auto">
          <a:xfrm>
            <a:off x="628650" y="10"/>
            <a:ext cx="7863309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24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425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sanctify Christ as Lord in your hearts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, always being ready to make a defense to everyone who asks you 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8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make a defense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to everyone who asks you 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04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</a:t>
            </a:r>
            <a:r>
              <a:rPr lang="en-US" sz="3600" b="1" dirty="0">
                <a:effectLst/>
                <a:highlight>
                  <a:srgbClr val="FFFF00"/>
                </a:highlight>
                <a:latin typeface="system-ui"/>
              </a:rPr>
              <a:t>the hope that is in you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14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always being ready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to make a defense to everyone who asks you 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431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everyone who asks you</a:t>
            </a:r>
            <a:r>
              <a:rPr lang="en-US" sz="3600" b="1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to give an account for the hope that is in you, but with gentleness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029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EF9A-CDF4-4A10-8B5F-B52AF1A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73" y="365126"/>
            <a:ext cx="8580328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B050"/>
                </a:solidFill>
              </a:rPr>
              <a:t>1 Peter 3:15-16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38D4A-5C21-4E7A-8DFD-D34020CB7B8E}"/>
              </a:ext>
            </a:extLst>
          </p:cNvPr>
          <p:cNvSpPr txBox="1"/>
          <p:nvPr/>
        </p:nvSpPr>
        <p:spPr>
          <a:xfrm>
            <a:off x="275573" y="1780669"/>
            <a:ext cx="88684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but sanctify Christ as Lord in your hearts, always being ready to make a defense to everyone who asks you to give an account for the hope that is in you, but with </a:t>
            </a:r>
            <a:r>
              <a:rPr lang="en-US" sz="3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gentleness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 and respect; and keep a good conscience so that in the thing in which you are slandered, those who disparage your good behavior in Christ will be put to shame.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595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723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system-ui</vt:lpstr>
      <vt:lpstr>Office Theme</vt:lpstr>
      <vt:lpstr>PowerPoint Presentation</vt:lpstr>
      <vt:lpstr>1 Peter 3:15-16</vt:lpstr>
      <vt:lpstr>1 Peter 3:15-16</vt:lpstr>
      <vt:lpstr>1 Peter 3:15-16</vt:lpstr>
      <vt:lpstr>1 Peter 3:15-16</vt:lpstr>
      <vt:lpstr>1 Peter 3:15-16</vt:lpstr>
      <vt:lpstr>1 Peter 3:15-16</vt:lpstr>
      <vt:lpstr>1 Peter 3:15-16</vt:lpstr>
      <vt:lpstr>1 Peter 3:15-16</vt:lpstr>
      <vt:lpstr>1 Peter 3:15-16</vt:lpstr>
      <vt:lpstr>1 Peter 3:15-16</vt:lpstr>
      <vt:lpstr>1 Peter 3:15-16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1</cp:revision>
  <dcterms:created xsi:type="dcterms:W3CDTF">2021-07-20T16:21:19Z</dcterms:created>
  <dcterms:modified xsi:type="dcterms:W3CDTF">2021-07-23T19:06:34Z</dcterms:modified>
</cp:coreProperties>
</file>