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3" r:id="rId4"/>
    <p:sldId id="284" r:id="rId5"/>
    <p:sldId id="293" r:id="rId6"/>
    <p:sldId id="317" r:id="rId7"/>
    <p:sldId id="294" r:id="rId8"/>
    <p:sldId id="295" r:id="rId9"/>
    <p:sldId id="299" r:id="rId10"/>
    <p:sldId id="296" r:id="rId11"/>
    <p:sldId id="297" r:id="rId12"/>
    <p:sldId id="298" r:id="rId13"/>
    <p:sldId id="300" r:id="rId14"/>
    <p:sldId id="301" r:id="rId15"/>
    <p:sldId id="302" r:id="rId16"/>
    <p:sldId id="303" r:id="rId17"/>
    <p:sldId id="304" r:id="rId18"/>
    <p:sldId id="305" r:id="rId19"/>
    <p:sldId id="306" r:id="rId20"/>
    <p:sldId id="307" r:id="rId21"/>
    <p:sldId id="319" r:id="rId22"/>
    <p:sldId id="320" r:id="rId23"/>
    <p:sldId id="321" r:id="rId24"/>
    <p:sldId id="322" r:id="rId25"/>
    <p:sldId id="308" r:id="rId26"/>
    <p:sldId id="309" r:id="rId27"/>
    <p:sldId id="323" r:id="rId28"/>
    <p:sldId id="310" r:id="rId29"/>
    <p:sldId id="311" r:id="rId30"/>
    <p:sldId id="312" r:id="rId31"/>
    <p:sldId id="313" r:id="rId32"/>
    <p:sldId id="314" r:id="rId33"/>
    <p:sldId id="315" r:id="rId34"/>
    <p:sldId id="316" r:id="rId35"/>
    <p:sldId id="31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0" autoAdjust="0"/>
    <p:restoredTop sz="94660"/>
  </p:normalViewPr>
  <p:slideViewPr>
    <p:cSldViewPr snapToGrid="0">
      <p:cViewPr varScale="1">
        <p:scale>
          <a:sx n="90" d="100"/>
          <a:sy n="90" d="100"/>
        </p:scale>
        <p:origin x="7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485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8901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44525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7083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0C960-A276-4B81-B151-B16AE50C97E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2059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0C960-A276-4B81-B151-B16AE50C97E1}"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466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0C960-A276-4B81-B151-B16AE50C97E1}"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42530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0C960-A276-4B81-B151-B16AE50C97E1}"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76718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C960-A276-4B81-B151-B16AE50C97E1}"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95150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2269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6252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0C960-A276-4B81-B151-B16AE50C97E1}" type="datetimeFigureOut">
              <a:rPr lang="en-US" smtClean="0"/>
              <a:t>6/4/2021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9598-4D78-4B82-988A-E72E6F161186}" type="slidenum">
              <a:rPr lang="en-US" smtClean="0"/>
              <a:t>‹#›</a:t>
            </a:fld>
            <a:endParaRPr lang="en-US"/>
          </a:p>
        </p:txBody>
      </p:sp>
    </p:spTree>
    <p:extLst>
      <p:ext uri="{BB962C8B-B14F-4D97-AF65-F5344CB8AC3E}">
        <p14:creationId xmlns:p14="http://schemas.microsoft.com/office/powerpoint/2010/main" val="3548340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1B18-1899-4C02-AEF3-7AC5FBA365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1A19CCC-594E-4410-9B04-14C21D4CC2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799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16F81E-B1C9-4FCD-84AA-2B71677620A4}"/>
              </a:ext>
            </a:extLst>
          </p:cNvPr>
          <p:cNvSpPr txBox="1"/>
          <p:nvPr/>
        </p:nvSpPr>
        <p:spPr>
          <a:xfrm>
            <a:off x="95693" y="996721"/>
            <a:ext cx="8952614" cy="4524315"/>
          </a:xfrm>
          <a:prstGeom prst="rect">
            <a:avLst/>
          </a:prstGeom>
          <a:noFill/>
        </p:spPr>
        <p:txBody>
          <a:bodyPr wrap="square">
            <a:spAutoFit/>
          </a:bodyPr>
          <a:lstStyle/>
          <a:p>
            <a:r>
              <a:rPr lang="en-US" sz="3200" dirty="0">
                <a:solidFill>
                  <a:schemeClr val="bg1"/>
                </a:solidFill>
              </a:rPr>
              <a:t>Then the Angel of the </a:t>
            </a:r>
            <a:r>
              <a:rPr lang="en-US" sz="3200" cap="small" dirty="0">
                <a:solidFill>
                  <a:schemeClr val="bg1"/>
                </a:solidFill>
              </a:rPr>
              <a:t>Lord</a:t>
            </a:r>
            <a:r>
              <a:rPr lang="en-US" sz="3200" dirty="0">
                <a:solidFill>
                  <a:schemeClr val="bg1"/>
                </a:solidFill>
              </a:rPr>
              <a:t> came up from Gilgal to </a:t>
            </a:r>
            <a:r>
              <a:rPr lang="en-US" sz="3200" dirty="0" err="1">
                <a:solidFill>
                  <a:schemeClr val="bg1"/>
                </a:solidFill>
              </a:rPr>
              <a:t>Bochim</a:t>
            </a:r>
            <a:r>
              <a:rPr lang="en-US" sz="3200" dirty="0">
                <a:solidFill>
                  <a:schemeClr val="bg1"/>
                </a:solidFill>
              </a:rPr>
              <a:t>, and said: “I led you up from Egypt and brought you to the land of which I swore to your fathers; and I said, ‘I will never break My covenant with you. And you shall make no covenant with the inhabitants of this land; you shall tear down their altars.’ </a:t>
            </a:r>
            <a:r>
              <a:rPr lang="en-US" sz="3200" b="1" dirty="0">
                <a:solidFill>
                  <a:srgbClr val="FFFF00"/>
                </a:solidFill>
              </a:rPr>
              <a:t>But you have not obeyed My voice</a:t>
            </a:r>
            <a:r>
              <a:rPr lang="en-US" sz="3200" dirty="0">
                <a:solidFill>
                  <a:schemeClr val="bg1"/>
                </a:solidFill>
              </a:rPr>
              <a:t>. Why have you done this?”</a:t>
            </a:r>
            <a:r>
              <a:rPr lang="en-US" sz="3200" dirty="0">
                <a:solidFill>
                  <a:schemeClr val="bg1"/>
                </a:solidFill>
                <a:latin typeface="system-ui"/>
              </a:rPr>
              <a:t>											 															</a:t>
            </a:r>
            <a:r>
              <a:rPr lang="en-US" sz="3200" b="0" i="1" dirty="0">
                <a:solidFill>
                  <a:schemeClr val="bg1"/>
                </a:solidFill>
                <a:effectLst/>
                <a:latin typeface="system-ui"/>
              </a:rPr>
              <a:t>Judges 2:1-2</a:t>
            </a:r>
            <a:r>
              <a:rPr lang="en-US" sz="3200" b="0" i="0" dirty="0">
                <a:solidFill>
                  <a:srgbClr val="000000"/>
                </a:solidFill>
                <a:effectLst/>
                <a:latin typeface="system-ui"/>
              </a:rPr>
              <a:t>.”</a:t>
            </a:r>
            <a:endParaRPr lang="en-US" sz="3200" dirty="0"/>
          </a:p>
        </p:txBody>
      </p:sp>
    </p:spTree>
    <p:extLst>
      <p:ext uri="{BB962C8B-B14F-4D97-AF65-F5344CB8AC3E}">
        <p14:creationId xmlns:p14="http://schemas.microsoft.com/office/powerpoint/2010/main" val="640825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844225"/>
            <a:ext cx="9144000" cy="646331"/>
          </a:xfrm>
          <a:prstGeom prst="rect">
            <a:avLst/>
          </a:prstGeom>
          <a:noFill/>
        </p:spPr>
        <p:txBody>
          <a:bodyPr wrap="square">
            <a:spAutoFit/>
          </a:bodyPr>
          <a:lstStyle/>
          <a:p>
            <a:r>
              <a:rPr lang="en-US" sz="3200" b="0" dirty="0">
                <a:solidFill>
                  <a:schemeClr val="bg1"/>
                </a:solidFill>
                <a:effectLst/>
                <a:latin typeface="system-ui"/>
              </a:rPr>
              <a:t>						</a:t>
            </a:r>
            <a:r>
              <a:rPr lang="en-US" sz="3600" b="0" dirty="0">
                <a:solidFill>
                  <a:schemeClr val="bg1"/>
                </a:solidFill>
                <a:effectLst/>
                <a:latin typeface="system-ui"/>
              </a:rPr>
              <a:t>Judges 2:11-19</a:t>
            </a:r>
            <a:endParaRPr lang="en-US" sz="3200" i="1" dirty="0"/>
          </a:p>
        </p:txBody>
      </p:sp>
    </p:spTree>
    <p:extLst>
      <p:ext uri="{BB962C8B-B14F-4D97-AF65-F5344CB8AC3E}">
        <p14:creationId xmlns:p14="http://schemas.microsoft.com/office/powerpoint/2010/main" val="64721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74428" y="2401692"/>
            <a:ext cx="9144000" cy="1569660"/>
          </a:xfrm>
          <a:prstGeom prst="rect">
            <a:avLst/>
          </a:prstGeom>
          <a:noFill/>
        </p:spPr>
        <p:txBody>
          <a:bodyPr wrap="square">
            <a:spAutoFit/>
          </a:bodyPr>
          <a:lstStyle/>
          <a:p>
            <a:pPr algn="l"/>
            <a:r>
              <a:rPr lang="en-US" sz="3200" b="0" dirty="0">
                <a:solidFill>
                  <a:schemeClr val="bg1"/>
                </a:solidFill>
                <a:effectLst/>
                <a:latin typeface="system-ui"/>
              </a:rPr>
              <a:t>In those days there was no king in Israel; everyone did what was right in his own eyes.</a:t>
            </a:r>
            <a:r>
              <a:rPr lang="en-US" sz="3200" dirty="0">
                <a:solidFill>
                  <a:schemeClr val="bg1"/>
                </a:solidFill>
                <a:latin typeface="system-ui"/>
              </a:rPr>
              <a:t>																					   </a:t>
            </a:r>
            <a:r>
              <a:rPr lang="en-US" sz="3200" i="1" dirty="0">
                <a:solidFill>
                  <a:schemeClr val="bg1"/>
                </a:solidFill>
                <a:latin typeface="system-ui"/>
              </a:rPr>
              <a:t>Judges 21:25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22030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606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510362"/>
            <a:ext cx="9144000" cy="6001643"/>
          </a:xfrm>
          <a:prstGeom prst="rect">
            <a:avLst/>
          </a:prstGeom>
          <a:noFill/>
        </p:spPr>
        <p:txBody>
          <a:bodyPr wrap="square">
            <a:spAutoFit/>
          </a:bodyPr>
          <a:lstStyle/>
          <a:p>
            <a:pPr algn="l"/>
            <a:r>
              <a:rPr lang="en-US" sz="3200" b="0" i="0" dirty="0">
                <a:solidFill>
                  <a:schemeClr val="bg1"/>
                </a:solidFill>
                <a:effectLst/>
                <a:latin typeface="system-ui"/>
              </a:rPr>
              <a:t>Then all the elders of Israel gathered together and came to Samuel at Ramah, and said to him, “Look, you are old, and your sons do not walk in your ways. Now make us a king to judge us </a:t>
            </a:r>
            <a:r>
              <a:rPr lang="en-US" sz="3200" b="1" i="0" dirty="0">
                <a:solidFill>
                  <a:srgbClr val="FFFF00"/>
                </a:solidFill>
                <a:effectLst/>
                <a:latin typeface="system-ui"/>
              </a:rPr>
              <a:t>like all the nations</a:t>
            </a:r>
            <a:r>
              <a:rPr lang="en-US" sz="3200" b="0" i="0" dirty="0">
                <a:solidFill>
                  <a:schemeClr val="bg1"/>
                </a:solidFill>
                <a:effectLst/>
                <a:latin typeface="system-ui"/>
              </a:rPr>
              <a:t>.”</a:t>
            </a:r>
          </a:p>
          <a:p>
            <a:pPr algn="l"/>
            <a:endParaRPr lang="en-US" sz="3200" dirty="0">
              <a:solidFill>
                <a:schemeClr val="bg1"/>
              </a:solidFill>
              <a:latin typeface="system-ui"/>
            </a:endParaRPr>
          </a:p>
          <a:p>
            <a:pPr algn="l"/>
            <a:r>
              <a:rPr lang="en-US" sz="3200" b="0" i="0" dirty="0">
                <a:solidFill>
                  <a:schemeClr val="bg1"/>
                </a:solidFill>
                <a:effectLst/>
                <a:latin typeface="system-ui"/>
              </a:rPr>
              <a:t>Nevertheless the people refused to obey the voice of Samuel; and they said, “No, but we will have a king over us, that we also may be </a:t>
            </a:r>
            <a:r>
              <a:rPr lang="en-US" sz="3200" b="1" i="0" dirty="0">
                <a:solidFill>
                  <a:srgbClr val="FFFF00"/>
                </a:solidFill>
                <a:effectLst/>
                <a:latin typeface="system-ui"/>
              </a:rPr>
              <a:t>like all the nations</a:t>
            </a:r>
            <a:r>
              <a:rPr lang="en-US" sz="3200" b="0" i="0" dirty="0">
                <a:solidFill>
                  <a:schemeClr val="bg1"/>
                </a:solidFill>
                <a:effectLst/>
                <a:latin typeface="system-ui"/>
              </a:rPr>
              <a:t>, and that our king may judge us and go out before us and fight our battles.”</a:t>
            </a:r>
            <a:r>
              <a:rPr lang="en-US" sz="3200" dirty="0">
                <a:solidFill>
                  <a:schemeClr val="bg1"/>
                </a:solidFill>
                <a:latin typeface="system-ui"/>
              </a:rPr>
              <a:t>										</a:t>
            </a:r>
          </a:p>
          <a:p>
            <a:pPr algn="l"/>
            <a:r>
              <a:rPr lang="en-US" sz="3200" dirty="0">
                <a:solidFill>
                  <a:schemeClr val="bg1"/>
                </a:solidFill>
                <a:latin typeface="system-ui"/>
              </a:rPr>
              <a:t>													</a:t>
            </a:r>
          </a:p>
          <a:p>
            <a:pPr algn="l"/>
            <a:r>
              <a:rPr lang="en-US" sz="3200" i="1" dirty="0">
                <a:solidFill>
                  <a:schemeClr val="bg1"/>
                </a:solidFill>
                <a:latin typeface="system-ui"/>
              </a:rPr>
              <a:t>											 1 Samuel 8:4-5; 19-20</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230057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003411"/>
            <a:ext cx="9144000" cy="4524315"/>
          </a:xfrm>
          <a:prstGeom prst="rect">
            <a:avLst/>
          </a:prstGeom>
          <a:noFill/>
        </p:spPr>
        <p:txBody>
          <a:bodyPr wrap="square">
            <a:spAutoFit/>
          </a:bodyPr>
          <a:lstStyle/>
          <a:p>
            <a:pPr algn="l"/>
            <a:r>
              <a:rPr lang="en-US" sz="3200" b="0" i="0" dirty="0">
                <a:solidFill>
                  <a:schemeClr val="bg1"/>
                </a:solidFill>
                <a:effectLst/>
                <a:latin typeface="system-ui"/>
              </a:rPr>
              <a:t>When your days are fulfilled and you rest with your fathers, I will set up your seed after you, who will come from your body, and I will establish his kingdom. He shall build a house for My name, and I will establish the throne of his kingdom forever. …</a:t>
            </a:r>
            <a:r>
              <a:rPr lang="en-US" sz="3200" b="1" i="0" baseline="30000" dirty="0">
                <a:solidFill>
                  <a:schemeClr val="bg1"/>
                </a:solidFill>
                <a:effectLst/>
                <a:latin typeface="system-ui"/>
              </a:rPr>
              <a:t> </a:t>
            </a:r>
            <a:r>
              <a:rPr lang="en-US" sz="3200" b="0" i="0" dirty="0">
                <a:solidFill>
                  <a:schemeClr val="bg1"/>
                </a:solidFill>
                <a:effectLst/>
                <a:latin typeface="system-ui"/>
              </a:rPr>
              <a:t>And your house and your kingdom shall be established forever before you. Your throne shall be established forever. </a:t>
            </a:r>
            <a:r>
              <a:rPr lang="en-US" sz="3200" dirty="0">
                <a:solidFill>
                  <a:schemeClr val="bg1"/>
                </a:solidFill>
                <a:latin typeface="system-ui"/>
              </a:rPr>
              <a:t>												</a:t>
            </a:r>
          </a:p>
          <a:p>
            <a:pPr algn="l"/>
            <a:r>
              <a:rPr lang="en-US" sz="3200" i="1" dirty="0">
                <a:solidFill>
                  <a:schemeClr val="bg1"/>
                </a:solidFill>
                <a:latin typeface="system-ui"/>
              </a:rPr>
              <a:t>											   2 Samuel 7:12-13, 16</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3316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0566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545671"/>
            <a:ext cx="9144000" cy="4031873"/>
          </a:xfrm>
          <a:prstGeom prst="rect">
            <a:avLst/>
          </a:prstGeom>
          <a:noFill/>
        </p:spPr>
        <p:txBody>
          <a:bodyPr wrap="square">
            <a:spAutoFit/>
          </a:bodyPr>
          <a:lstStyle/>
          <a:p>
            <a:pPr algn="l"/>
            <a:r>
              <a:rPr lang="en-US" sz="3200" b="0" i="0" dirty="0">
                <a:solidFill>
                  <a:schemeClr val="bg1"/>
                </a:solidFill>
                <a:effectLst/>
                <a:latin typeface="system-ui"/>
              </a:rPr>
              <a:t>Then a shoot will spring from the stem of Jesse,</a:t>
            </a:r>
            <a:br>
              <a:rPr lang="en-US" sz="3200" dirty="0">
                <a:solidFill>
                  <a:schemeClr val="bg1"/>
                </a:solidFill>
              </a:rPr>
            </a:br>
            <a:r>
              <a:rPr lang="en-US" sz="3200" b="0" i="0" dirty="0">
                <a:solidFill>
                  <a:schemeClr val="bg1"/>
                </a:solidFill>
                <a:effectLst/>
                <a:latin typeface="system-ui"/>
              </a:rPr>
              <a:t>And a Branch from his roots will bear fruit.</a:t>
            </a:r>
          </a:p>
          <a:p>
            <a:pPr algn="l"/>
            <a:endParaRPr lang="en-US" sz="3200" dirty="0">
              <a:solidFill>
                <a:schemeClr val="bg1"/>
              </a:solidFill>
              <a:latin typeface="system-ui"/>
            </a:endParaRPr>
          </a:p>
          <a:p>
            <a:pPr algn="l"/>
            <a:r>
              <a:rPr lang="en-US" sz="3200" b="0" i="0" dirty="0">
                <a:solidFill>
                  <a:schemeClr val="bg1"/>
                </a:solidFill>
                <a:effectLst/>
                <a:latin typeface="system-ui"/>
              </a:rPr>
              <a:t>Then on that day</a:t>
            </a:r>
            <a:br>
              <a:rPr lang="en-US" sz="3200" dirty="0">
                <a:solidFill>
                  <a:schemeClr val="bg1"/>
                </a:solidFill>
              </a:rPr>
            </a:br>
            <a:r>
              <a:rPr lang="en-US" sz="3200" b="1" i="0" dirty="0">
                <a:solidFill>
                  <a:srgbClr val="FFFF00"/>
                </a:solidFill>
                <a:effectLst/>
                <a:latin typeface="system-ui"/>
              </a:rPr>
              <a:t>The nations </a:t>
            </a:r>
            <a:r>
              <a:rPr lang="en-US" sz="3200" b="0" i="0" dirty="0">
                <a:solidFill>
                  <a:schemeClr val="bg1"/>
                </a:solidFill>
                <a:effectLst/>
                <a:latin typeface="system-ui"/>
              </a:rPr>
              <a:t>will resort to the root of Jesse,</a:t>
            </a:r>
            <a:br>
              <a:rPr lang="en-US" sz="3200" dirty="0">
                <a:solidFill>
                  <a:schemeClr val="bg1"/>
                </a:solidFill>
              </a:rPr>
            </a:br>
            <a:r>
              <a:rPr lang="en-US" sz="3200" b="0" i="0" dirty="0">
                <a:solidFill>
                  <a:schemeClr val="bg1"/>
                </a:solidFill>
                <a:effectLst/>
                <a:latin typeface="system-ui"/>
              </a:rPr>
              <a:t>Who will stand as a signal flag for the peoples;</a:t>
            </a:r>
            <a:br>
              <a:rPr lang="en-US" sz="3200" dirty="0">
                <a:solidFill>
                  <a:schemeClr val="bg1"/>
                </a:solidFill>
              </a:rPr>
            </a:br>
            <a:r>
              <a:rPr lang="en-US" sz="3200" b="0" i="0" dirty="0">
                <a:solidFill>
                  <a:schemeClr val="bg1"/>
                </a:solidFill>
                <a:effectLst/>
                <a:latin typeface="system-ui"/>
              </a:rPr>
              <a:t>And His resting place will be glorious.</a:t>
            </a:r>
            <a:r>
              <a:rPr lang="en-US" sz="3200" dirty="0">
                <a:solidFill>
                  <a:schemeClr val="bg1"/>
                </a:solidFill>
                <a:latin typeface="system-ui"/>
              </a:rPr>
              <a:t>															   </a:t>
            </a:r>
            <a:r>
              <a:rPr lang="en-US" sz="3200" i="1" dirty="0">
                <a:solidFill>
                  <a:schemeClr val="bg1"/>
                </a:solidFill>
                <a:latin typeface="system-ui"/>
              </a:rPr>
              <a:t>					Isaiah 11:1,10</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932422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920621"/>
            <a:ext cx="9144000" cy="5016758"/>
          </a:xfrm>
          <a:prstGeom prst="rect">
            <a:avLst/>
          </a:prstGeom>
          <a:noFill/>
        </p:spPr>
        <p:txBody>
          <a:bodyPr wrap="square">
            <a:spAutoFit/>
          </a:bodyPr>
          <a:lstStyle/>
          <a:p>
            <a:pPr algn="l"/>
            <a:r>
              <a:rPr lang="en-US" sz="3200" b="0" i="0" dirty="0">
                <a:solidFill>
                  <a:schemeClr val="bg1"/>
                </a:solidFill>
                <a:effectLst/>
                <a:latin typeface="system-ui"/>
              </a:rPr>
              <a:t>In those days and at that time I will make a righteous Branch of David sprout; and He shall execute justice and righteousness on the earth.</a:t>
            </a:r>
            <a:r>
              <a:rPr lang="en-US" sz="3200" dirty="0">
                <a:solidFill>
                  <a:schemeClr val="bg1"/>
                </a:solidFill>
                <a:latin typeface="system-ui"/>
              </a:rPr>
              <a:t>									</a:t>
            </a:r>
          </a:p>
          <a:p>
            <a:pPr algn="l"/>
            <a:r>
              <a:rPr lang="en-US" sz="3200" i="1" dirty="0">
                <a:solidFill>
                  <a:schemeClr val="bg1"/>
                </a:solidFill>
                <a:latin typeface="system-ui"/>
              </a:rPr>
              <a:t>												          </a:t>
            </a:r>
          </a:p>
          <a:p>
            <a:pPr algn="l"/>
            <a:r>
              <a:rPr lang="en-US" sz="3200" b="0" i="0" dirty="0">
                <a:solidFill>
                  <a:schemeClr val="bg1"/>
                </a:solidFill>
                <a:effectLst/>
                <a:latin typeface="system-ui"/>
              </a:rPr>
              <a:t>As the heavenly lights cannot be counted, and the sand of the sea cannot be measured, so I will multiply the descendants of My servant David and the Levites who serve Me.</a:t>
            </a:r>
            <a:r>
              <a:rPr lang="en-US" sz="3200" i="1" dirty="0">
                <a:solidFill>
                  <a:schemeClr val="bg1"/>
                </a:solidFill>
                <a:latin typeface="system-ui"/>
              </a:rPr>
              <a:t>																						   Jeremiah 33:15,22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795098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90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Tree>
    <p:extLst>
      <p:ext uri="{BB962C8B-B14F-4D97-AF65-F5344CB8AC3E}">
        <p14:creationId xmlns:p14="http://schemas.microsoft.com/office/powerpoint/2010/main" val="13937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690336"/>
            <a:ext cx="9144000" cy="1477328"/>
          </a:xfrm>
          <a:prstGeom prst="rect">
            <a:avLst/>
          </a:prstGeom>
          <a:noFill/>
        </p:spPr>
        <p:txBody>
          <a:bodyPr wrap="square">
            <a:spAutoFit/>
          </a:bodyPr>
          <a:lstStyle/>
          <a:p>
            <a:pPr algn="l"/>
            <a:r>
              <a:rPr lang="en-US" sz="2900" b="0" i="0" dirty="0">
                <a:solidFill>
                  <a:schemeClr val="bg1"/>
                </a:solidFill>
                <a:effectLst/>
                <a:latin typeface="system-ui"/>
              </a:rPr>
              <a:t>Therefore I will give thanks to You </a:t>
            </a:r>
            <a:r>
              <a:rPr lang="en-US" sz="2900" b="1" i="0" dirty="0">
                <a:solidFill>
                  <a:srgbClr val="FFFF00"/>
                </a:solidFill>
                <a:effectLst/>
                <a:latin typeface="system-ui"/>
              </a:rPr>
              <a:t>among the nations</a:t>
            </a:r>
            <a:r>
              <a:rPr lang="en-US" sz="2900" b="0" i="0" dirty="0">
                <a:solidFill>
                  <a:schemeClr val="bg1"/>
                </a:solidFill>
                <a:effectLst/>
                <a:latin typeface="system-ui"/>
              </a:rPr>
              <a:t>, </a:t>
            </a:r>
            <a:r>
              <a:rPr lang="en-US" sz="2900" b="0" i="0" cap="small" dirty="0">
                <a:solidFill>
                  <a:schemeClr val="bg1"/>
                </a:solidFill>
                <a:effectLst/>
                <a:latin typeface="system-ui"/>
              </a:rPr>
              <a:t>Lord</a:t>
            </a:r>
            <a:r>
              <a:rPr lang="en-US" sz="2900" b="0" i="0" dirty="0">
                <a:solidFill>
                  <a:schemeClr val="bg1"/>
                </a:solidFill>
                <a:effectLst/>
                <a:latin typeface="system-ui"/>
              </a:rPr>
              <a:t>,</a:t>
            </a:r>
            <a:br>
              <a:rPr lang="en-US" sz="2900" dirty="0">
                <a:solidFill>
                  <a:schemeClr val="bg1"/>
                </a:solidFill>
              </a:rPr>
            </a:br>
            <a:r>
              <a:rPr lang="en-US" sz="2900" b="0" i="0" dirty="0">
                <a:solidFill>
                  <a:schemeClr val="bg1"/>
                </a:solidFill>
                <a:effectLst/>
                <a:latin typeface="system-ui"/>
              </a:rPr>
              <a:t>And I will sing praises to Your name.</a:t>
            </a:r>
            <a:r>
              <a:rPr lang="en-US" sz="2900" dirty="0">
                <a:solidFill>
                  <a:schemeClr val="bg1"/>
                </a:solidFill>
                <a:latin typeface="system-ui"/>
              </a:rPr>
              <a:t>									</a:t>
            </a:r>
            <a:r>
              <a:rPr lang="en-US" sz="2900" i="1" dirty="0">
                <a:solidFill>
                  <a:schemeClr val="bg1"/>
                </a:solidFill>
                <a:latin typeface="system-ui"/>
              </a:rPr>
              <a:t>														Psalm 18:49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412009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254401"/>
            <a:ext cx="9144000" cy="2554545"/>
          </a:xfrm>
          <a:prstGeom prst="rect">
            <a:avLst/>
          </a:prstGeom>
          <a:noFill/>
        </p:spPr>
        <p:txBody>
          <a:bodyPr wrap="square">
            <a:spAutoFit/>
          </a:bodyPr>
          <a:lstStyle/>
          <a:p>
            <a:pPr algn="l"/>
            <a:r>
              <a:rPr lang="en-US" sz="3200" b="0" i="0" dirty="0">
                <a:solidFill>
                  <a:schemeClr val="bg1"/>
                </a:solidFill>
                <a:effectLst/>
                <a:latin typeface="system-ui"/>
              </a:rPr>
              <a:t>All the ends of the earth will remember and turn to the </a:t>
            </a:r>
            <a:r>
              <a:rPr lang="en-US" sz="3200" b="0" i="0" cap="small" dirty="0">
                <a:solidFill>
                  <a:schemeClr val="bg1"/>
                </a:solidFill>
                <a:effectLst/>
                <a:latin typeface="system-ui"/>
              </a:rPr>
              <a:t>Lord</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And </a:t>
            </a:r>
            <a:r>
              <a:rPr lang="en-US" sz="3200" b="1" i="0" dirty="0">
                <a:solidFill>
                  <a:srgbClr val="FFFF00"/>
                </a:solidFill>
                <a:effectLst/>
                <a:latin typeface="system-ui"/>
              </a:rPr>
              <a:t>all the families of the nations </a:t>
            </a:r>
            <a:r>
              <a:rPr lang="en-US" sz="3200" b="0" i="0" dirty="0">
                <a:solidFill>
                  <a:schemeClr val="bg1"/>
                </a:solidFill>
                <a:effectLst/>
                <a:latin typeface="system-ui"/>
              </a:rPr>
              <a:t>will worship before You.</a:t>
            </a:r>
            <a:r>
              <a:rPr lang="en-US" sz="3200" dirty="0">
                <a:solidFill>
                  <a:schemeClr val="bg1"/>
                </a:solidFill>
                <a:latin typeface="system-ui"/>
              </a:rPr>
              <a:t>								</a:t>
            </a:r>
            <a:r>
              <a:rPr lang="en-US" sz="3200" i="1" dirty="0">
                <a:solidFill>
                  <a:schemeClr val="bg1"/>
                </a:solidFill>
                <a:latin typeface="system-ui"/>
              </a:rPr>
              <a:t>																						</a:t>
            </a:r>
            <a:r>
              <a:rPr lang="en-US" sz="2900" i="1" dirty="0">
                <a:solidFill>
                  <a:schemeClr val="bg1"/>
                </a:solidFill>
                <a:latin typeface="system-ui"/>
              </a:rPr>
              <a:t>Psalm 22:27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6995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644170"/>
            <a:ext cx="9144000" cy="1569660"/>
          </a:xfrm>
          <a:prstGeom prst="rect">
            <a:avLst/>
          </a:prstGeom>
          <a:noFill/>
        </p:spPr>
        <p:txBody>
          <a:bodyPr wrap="square">
            <a:spAutoFit/>
          </a:bodyPr>
          <a:lstStyle/>
          <a:p>
            <a:pPr algn="l"/>
            <a:r>
              <a:rPr lang="en-US" sz="3200" b="0" i="0" dirty="0">
                <a:solidFill>
                  <a:schemeClr val="bg1"/>
                </a:solidFill>
                <a:effectLst/>
                <a:latin typeface="system-ui"/>
              </a:rPr>
              <a:t>I will praise You, Lord, among the peoples;</a:t>
            </a:r>
            <a:br>
              <a:rPr lang="en-US" sz="3200" dirty="0">
                <a:solidFill>
                  <a:schemeClr val="bg1"/>
                </a:solidFill>
              </a:rPr>
            </a:br>
            <a:r>
              <a:rPr lang="en-US" sz="3200" b="0" i="0" dirty="0">
                <a:solidFill>
                  <a:schemeClr val="bg1"/>
                </a:solidFill>
                <a:effectLst/>
                <a:latin typeface="system-ui"/>
              </a:rPr>
              <a:t>I will sing praises to You </a:t>
            </a:r>
            <a:r>
              <a:rPr lang="en-US" sz="3200" b="1" i="0" dirty="0">
                <a:solidFill>
                  <a:srgbClr val="FFFF00"/>
                </a:solidFill>
                <a:effectLst/>
                <a:latin typeface="system-ui"/>
              </a:rPr>
              <a:t>among the nations</a:t>
            </a:r>
            <a:r>
              <a:rPr lang="en-US" sz="3200" b="0" i="0" dirty="0">
                <a:solidFill>
                  <a:schemeClr val="bg1"/>
                </a:solidFill>
                <a:effectLst/>
                <a:latin typeface="system-ui"/>
              </a:rPr>
              <a:t>.</a:t>
            </a:r>
            <a:r>
              <a:rPr lang="en-US" sz="3200" dirty="0">
                <a:solidFill>
                  <a:schemeClr val="bg1"/>
                </a:solidFill>
                <a:latin typeface="system-ui"/>
              </a:rPr>
              <a:t>							</a:t>
            </a:r>
            <a:r>
              <a:rPr lang="en-US" sz="3200" i="1" dirty="0">
                <a:solidFill>
                  <a:schemeClr val="bg1"/>
                </a:solidFill>
                <a:latin typeface="system-ui"/>
              </a:rPr>
              <a:t>												</a:t>
            </a:r>
            <a:r>
              <a:rPr lang="en-US" sz="2900" i="1" dirty="0">
                <a:solidFill>
                  <a:schemeClr val="bg1"/>
                </a:solidFill>
                <a:latin typeface="system-ui"/>
              </a:rPr>
              <a:t>Psalm 57:9</a:t>
            </a:r>
            <a:endParaRPr lang="en-US" sz="3200" i="1" dirty="0"/>
          </a:p>
        </p:txBody>
      </p:sp>
    </p:spTree>
    <p:extLst>
      <p:ext uri="{BB962C8B-B14F-4D97-AF65-F5344CB8AC3E}">
        <p14:creationId xmlns:p14="http://schemas.microsoft.com/office/powerpoint/2010/main" val="3759472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516580"/>
            <a:ext cx="9144000" cy="2062103"/>
          </a:xfrm>
          <a:prstGeom prst="rect">
            <a:avLst/>
          </a:prstGeom>
          <a:noFill/>
        </p:spPr>
        <p:txBody>
          <a:bodyPr wrap="square">
            <a:spAutoFit/>
          </a:bodyPr>
          <a:lstStyle/>
          <a:p>
            <a:pPr algn="l"/>
            <a:r>
              <a:rPr lang="en-US" sz="3200" b="1" i="0" dirty="0">
                <a:solidFill>
                  <a:srgbClr val="FFFF00"/>
                </a:solidFill>
                <a:effectLst/>
                <a:latin typeface="system-ui"/>
              </a:rPr>
              <a:t>All the earth </a:t>
            </a:r>
            <a:r>
              <a:rPr lang="en-US" sz="3200" b="0" i="0" dirty="0">
                <a:solidFill>
                  <a:schemeClr val="bg1"/>
                </a:solidFill>
                <a:effectLst/>
                <a:latin typeface="system-ui"/>
              </a:rPr>
              <a:t>will worship You,</a:t>
            </a:r>
            <a:br>
              <a:rPr lang="en-US" sz="3200" dirty="0">
                <a:solidFill>
                  <a:schemeClr val="bg1"/>
                </a:solidFill>
              </a:rPr>
            </a:br>
            <a:r>
              <a:rPr lang="en-US" sz="3200" b="0" i="0" dirty="0">
                <a:solidFill>
                  <a:schemeClr val="bg1"/>
                </a:solidFill>
                <a:effectLst/>
                <a:latin typeface="system-ui"/>
              </a:rPr>
              <a:t>And will sing praises to You;</a:t>
            </a:r>
            <a:br>
              <a:rPr lang="en-US" sz="3200" dirty="0">
                <a:solidFill>
                  <a:schemeClr val="bg1"/>
                </a:solidFill>
              </a:rPr>
            </a:br>
            <a:r>
              <a:rPr lang="en-US" sz="3200" b="0" i="0" dirty="0">
                <a:solidFill>
                  <a:schemeClr val="bg1"/>
                </a:solidFill>
                <a:effectLst/>
                <a:latin typeface="system-ui"/>
              </a:rPr>
              <a:t>They will sing praises to Your name.</a:t>
            </a:r>
            <a:r>
              <a:rPr lang="en-US" sz="3200" dirty="0">
                <a:solidFill>
                  <a:schemeClr val="bg1"/>
                </a:solidFill>
                <a:latin typeface="system-ui"/>
              </a:rPr>
              <a:t>						</a:t>
            </a:r>
            <a:r>
              <a:rPr lang="en-US" sz="3200" i="1" dirty="0">
                <a:solidFill>
                  <a:schemeClr val="bg1"/>
                </a:solidFill>
                <a:latin typeface="system-ui"/>
              </a:rPr>
              <a:t>															    </a:t>
            </a:r>
            <a:r>
              <a:rPr lang="en-US" sz="2900" i="1" dirty="0">
                <a:solidFill>
                  <a:schemeClr val="bg1"/>
                </a:solidFill>
                <a:latin typeface="system-ui"/>
              </a:rPr>
              <a:t>Psalm 66:4</a:t>
            </a:r>
            <a:endParaRPr lang="en-US" sz="3200" i="1" dirty="0"/>
          </a:p>
        </p:txBody>
      </p:sp>
    </p:spTree>
    <p:extLst>
      <p:ext uri="{BB962C8B-B14F-4D97-AF65-F5344CB8AC3E}">
        <p14:creationId xmlns:p14="http://schemas.microsoft.com/office/powerpoint/2010/main" val="245992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151727"/>
            <a:ext cx="9144000" cy="2554545"/>
          </a:xfrm>
          <a:prstGeom prst="rect">
            <a:avLst/>
          </a:prstGeom>
          <a:noFill/>
        </p:spPr>
        <p:txBody>
          <a:bodyPr wrap="square">
            <a:spAutoFit/>
          </a:bodyPr>
          <a:lstStyle/>
          <a:p>
            <a:pPr algn="l"/>
            <a:r>
              <a:rPr lang="en-US" sz="3200" b="0" dirty="0">
                <a:solidFill>
                  <a:schemeClr val="bg1"/>
                </a:solidFill>
                <a:effectLst/>
                <a:latin typeface="system-ui"/>
              </a:rPr>
              <a:t>God be gracious to us and bless us,</a:t>
            </a:r>
            <a:br>
              <a:rPr lang="en-US" sz="3200" dirty="0">
                <a:solidFill>
                  <a:schemeClr val="bg1"/>
                </a:solidFill>
              </a:rPr>
            </a:br>
            <a:r>
              <a:rPr lang="en-US" sz="3200" b="0" dirty="0">
                <a:solidFill>
                  <a:schemeClr val="bg1"/>
                </a:solidFill>
                <a:effectLst/>
                <a:latin typeface="system-ui"/>
              </a:rPr>
              <a:t>And cause His face to shine upon us— Selah</a:t>
            </a:r>
            <a:br>
              <a:rPr lang="en-US" sz="3200" dirty="0">
                <a:solidFill>
                  <a:schemeClr val="bg1"/>
                </a:solidFill>
              </a:rPr>
            </a:br>
            <a:r>
              <a:rPr lang="en-US" sz="3200" b="0" dirty="0">
                <a:solidFill>
                  <a:schemeClr val="bg1"/>
                </a:solidFill>
                <a:effectLst/>
                <a:latin typeface="system-ui"/>
              </a:rPr>
              <a:t>That Your way may be known on the earth,</a:t>
            </a:r>
            <a:br>
              <a:rPr lang="en-US" sz="3200" dirty="0">
                <a:solidFill>
                  <a:schemeClr val="bg1"/>
                </a:solidFill>
              </a:rPr>
            </a:br>
            <a:r>
              <a:rPr lang="en-US" sz="3200" b="0" dirty="0">
                <a:solidFill>
                  <a:schemeClr val="bg1"/>
                </a:solidFill>
                <a:effectLst/>
                <a:latin typeface="system-ui"/>
              </a:rPr>
              <a:t>Your salvation among </a:t>
            </a:r>
            <a:r>
              <a:rPr lang="en-US" sz="3200" b="1" dirty="0">
                <a:solidFill>
                  <a:srgbClr val="FFFF00"/>
                </a:solidFill>
                <a:effectLst/>
                <a:latin typeface="system-ui"/>
              </a:rPr>
              <a:t>all nations</a:t>
            </a:r>
            <a:r>
              <a:rPr lang="en-US" sz="3200" b="0" dirty="0">
                <a:solidFill>
                  <a:schemeClr val="bg1"/>
                </a:solidFill>
                <a:effectLst/>
                <a:latin typeface="system-ui"/>
              </a:rPr>
              <a:t>.</a:t>
            </a:r>
            <a:r>
              <a:rPr lang="en-US" sz="3200" dirty="0">
                <a:solidFill>
                  <a:schemeClr val="bg1"/>
                </a:solidFill>
                <a:latin typeface="system-ui"/>
              </a:rPr>
              <a:t>					</a:t>
            </a:r>
            <a:r>
              <a:rPr lang="en-US" sz="3200" i="1" dirty="0">
                <a:solidFill>
                  <a:schemeClr val="bg1"/>
                </a:solidFill>
                <a:latin typeface="system-ui"/>
              </a:rPr>
              <a:t>															    			</a:t>
            </a:r>
            <a:r>
              <a:rPr lang="en-US" sz="2900" i="1" dirty="0">
                <a:solidFill>
                  <a:schemeClr val="bg1"/>
                </a:solidFill>
                <a:latin typeface="system-ui"/>
              </a:rPr>
              <a:t>Psalm 67:1-2</a:t>
            </a:r>
            <a:endParaRPr lang="en-US" sz="3200" i="1" dirty="0"/>
          </a:p>
        </p:txBody>
      </p:sp>
    </p:spTree>
    <p:extLst>
      <p:ext uri="{BB962C8B-B14F-4D97-AF65-F5344CB8AC3E}">
        <p14:creationId xmlns:p14="http://schemas.microsoft.com/office/powerpoint/2010/main" val="385061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644170"/>
            <a:ext cx="9144000" cy="1569660"/>
          </a:xfrm>
          <a:prstGeom prst="rect">
            <a:avLst/>
          </a:prstGeom>
          <a:noFill/>
        </p:spPr>
        <p:txBody>
          <a:bodyPr wrap="square">
            <a:spAutoFit/>
          </a:bodyPr>
          <a:lstStyle/>
          <a:p>
            <a:pPr algn="l"/>
            <a:r>
              <a:rPr lang="en-US" sz="3200" b="0" i="0" dirty="0">
                <a:solidFill>
                  <a:schemeClr val="bg1"/>
                </a:solidFill>
                <a:effectLst/>
                <a:latin typeface="system-ui"/>
              </a:rPr>
              <a:t>Tell of His glory </a:t>
            </a:r>
            <a:r>
              <a:rPr lang="en-US" sz="3200" b="1" i="0" dirty="0">
                <a:solidFill>
                  <a:srgbClr val="FFFF00"/>
                </a:solidFill>
                <a:effectLst/>
                <a:latin typeface="system-ui"/>
              </a:rPr>
              <a:t>among the nations</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His wonderful deeds among all the peoples.</a:t>
            </a:r>
            <a:r>
              <a:rPr lang="en-US" sz="3200" dirty="0">
                <a:solidFill>
                  <a:schemeClr val="bg1"/>
                </a:solidFill>
                <a:latin typeface="system-ui"/>
              </a:rPr>
              <a:t>								</a:t>
            </a:r>
            <a:r>
              <a:rPr lang="en-US" sz="3200" i="1" dirty="0">
                <a:solidFill>
                  <a:schemeClr val="bg1"/>
                </a:solidFill>
                <a:latin typeface="system-ui"/>
              </a:rPr>
              <a:t>											Psalm 96:3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47748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644170"/>
            <a:ext cx="9144000" cy="1569660"/>
          </a:xfrm>
          <a:prstGeom prst="rect">
            <a:avLst/>
          </a:prstGeom>
          <a:noFill/>
        </p:spPr>
        <p:txBody>
          <a:bodyPr wrap="square">
            <a:spAutoFit/>
          </a:bodyPr>
          <a:lstStyle/>
          <a:p>
            <a:pPr algn="l"/>
            <a:r>
              <a:rPr lang="en-US" sz="3200" b="0" i="0" dirty="0">
                <a:solidFill>
                  <a:schemeClr val="bg1"/>
                </a:solidFill>
                <a:effectLst/>
                <a:latin typeface="system-ui"/>
              </a:rPr>
              <a:t>I will give thanks to You, </a:t>
            </a:r>
            <a:r>
              <a:rPr lang="en-US" sz="3200" b="0" i="0" cap="small" dirty="0">
                <a:solidFill>
                  <a:schemeClr val="bg1"/>
                </a:solidFill>
                <a:effectLst/>
                <a:latin typeface="system-ui"/>
              </a:rPr>
              <a:t>Lord</a:t>
            </a:r>
            <a:r>
              <a:rPr lang="en-US" sz="3200" b="0" i="0" dirty="0">
                <a:solidFill>
                  <a:schemeClr val="bg1"/>
                </a:solidFill>
                <a:effectLst/>
                <a:latin typeface="system-ui"/>
              </a:rPr>
              <a:t>, among the peoples,</a:t>
            </a:r>
            <a:br>
              <a:rPr lang="en-US" sz="3200" dirty="0">
                <a:solidFill>
                  <a:schemeClr val="bg1"/>
                </a:solidFill>
              </a:rPr>
            </a:br>
            <a:r>
              <a:rPr lang="en-US" sz="3200" b="0" i="0" dirty="0">
                <a:solidFill>
                  <a:schemeClr val="bg1"/>
                </a:solidFill>
                <a:effectLst/>
                <a:latin typeface="system-ui"/>
              </a:rPr>
              <a:t>And I will sing praises to You </a:t>
            </a:r>
            <a:r>
              <a:rPr lang="en-US" sz="3200" b="1" i="0" dirty="0">
                <a:solidFill>
                  <a:srgbClr val="FFFF00"/>
                </a:solidFill>
                <a:effectLst/>
                <a:latin typeface="system-ui"/>
              </a:rPr>
              <a:t>among the nations</a:t>
            </a:r>
            <a:r>
              <a:rPr lang="en-US" sz="3200" b="0" i="0" dirty="0">
                <a:solidFill>
                  <a:schemeClr val="bg1"/>
                </a:solidFill>
                <a:effectLst/>
                <a:latin typeface="system-ui"/>
              </a:rPr>
              <a:t>.</a:t>
            </a:r>
            <a:r>
              <a:rPr lang="en-US" sz="3200" dirty="0">
                <a:solidFill>
                  <a:schemeClr val="bg1"/>
                </a:solidFill>
                <a:latin typeface="system-ui"/>
              </a:rPr>
              <a:t>								</a:t>
            </a:r>
            <a:r>
              <a:rPr lang="en-US" sz="3200" i="1" dirty="0">
                <a:solidFill>
                  <a:schemeClr val="bg1"/>
                </a:solidFill>
                <a:latin typeface="system-ui"/>
              </a:rPr>
              <a:t>						           Psalm 108:3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78883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644170"/>
            <a:ext cx="9144000" cy="1569660"/>
          </a:xfrm>
          <a:prstGeom prst="rect">
            <a:avLst/>
          </a:prstGeom>
          <a:noFill/>
        </p:spPr>
        <p:txBody>
          <a:bodyPr wrap="square">
            <a:spAutoFit/>
          </a:bodyPr>
          <a:lstStyle/>
          <a:p>
            <a:pPr algn="l"/>
            <a:r>
              <a:rPr lang="en-US" sz="3200" b="0" i="0" dirty="0">
                <a:solidFill>
                  <a:schemeClr val="bg1"/>
                </a:solidFill>
                <a:effectLst/>
                <a:latin typeface="system-ui"/>
              </a:rPr>
              <a:t>Praise the </a:t>
            </a:r>
            <a:r>
              <a:rPr lang="en-US" sz="3200" b="0" i="0" cap="small" dirty="0">
                <a:solidFill>
                  <a:schemeClr val="bg1"/>
                </a:solidFill>
                <a:effectLst/>
                <a:latin typeface="system-ui"/>
              </a:rPr>
              <a:t>Lord</a:t>
            </a:r>
            <a:r>
              <a:rPr lang="en-US" sz="3200" b="0" i="0" dirty="0">
                <a:solidFill>
                  <a:schemeClr val="bg1"/>
                </a:solidFill>
                <a:effectLst/>
                <a:latin typeface="system-ui"/>
              </a:rPr>
              <a:t>, </a:t>
            </a:r>
            <a:r>
              <a:rPr lang="en-US" sz="3200" b="1" i="0" dirty="0">
                <a:solidFill>
                  <a:srgbClr val="FFFF00"/>
                </a:solidFill>
                <a:effectLst/>
                <a:latin typeface="system-ui"/>
              </a:rPr>
              <a:t>all nations</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Sing His praises, all peoples!</a:t>
            </a:r>
            <a:r>
              <a:rPr lang="en-US" sz="3200" dirty="0">
                <a:solidFill>
                  <a:schemeClr val="bg1"/>
                </a:solidFill>
                <a:latin typeface="system-ui"/>
              </a:rPr>
              <a:t>							</a:t>
            </a:r>
            <a:r>
              <a:rPr lang="en-US" sz="3200" i="1" dirty="0">
                <a:solidFill>
                  <a:schemeClr val="bg1"/>
                </a:solidFill>
                <a:latin typeface="system-ui"/>
              </a:rPr>
              <a:t>						           							   Psalm 117:1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94851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730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428178"/>
            <a:ext cx="9144000" cy="6001643"/>
          </a:xfrm>
          <a:prstGeom prst="rect">
            <a:avLst/>
          </a:prstGeom>
          <a:noFill/>
        </p:spPr>
        <p:txBody>
          <a:bodyPr wrap="square">
            <a:spAutoFit/>
          </a:bodyPr>
          <a:lstStyle/>
          <a:p>
            <a:pPr algn="l"/>
            <a:r>
              <a:rPr lang="en-US" sz="3200" b="0" dirty="0">
                <a:solidFill>
                  <a:schemeClr val="bg1"/>
                </a:solidFill>
                <a:effectLst/>
                <a:latin typeface="system-ui"/>
              </a:rPr>
              <a:t>This is what the </a:t>
            </a:r>
            <a:r>
              <a:rPr lang="en-US" sz="3200" b="0" cap="small" dirty="0">
                <a:solidFill>
                  <a:schemeClr val="bg1"/>
                </a:solidFill>
                <a:effectLst/>
                <a:latin typeface="system-ui"/>
              </a:rPr>
              <a:t>Lord</a:t>
            </a:r>
            <a:r>
              <a:rPr lang="en-US" sz="3200" b="0" dirty="0">
                <a:solidFill>
                  <a:schemeClr val="bg1"/>
                </a:solidFill>
                <a:effectLst/>
                <a:latin typeface="system-ui"/>
              </a:rPr>
              <a:t> of armies, the God of Israel, says to all the exiles whom I have sent into exile from Jerusalem to Babylon: Build houses and live in them; and plant gardens and eat their produce. Take wives and father sons and daughters, and take wives for your sons and give your daughters to husbands, so that they may give birth to sons and daughters; and grow in numbers there and do not decrease. Seek the prosperity of the city where I have sent you into exile, and pray to the </a:t>
            </a:r>
            <a:r>
              <a:rPr lang="en-US" sz="3200" b="0" cap="small" dirty="0">
                <a:solidFill>
                  <a:schemeClr val="bg1"/>
                </a:solidFill>
                <a:effectLst/>
                <a:latin typeface="system-ui"/>
              </a:rPr>
              <a:t>Lord</a:t>
            </a:r>
            <a:r>
              <a:rPr lang="en-US" sz="3200" b="0" dirty="0">
                <a:solidFill>
                  <a:schemeClr val="bg1"/>
                </a:solidFill>
                <a:effectLst/>
                <a:latin typeface="system-ui"/>
              </a:rPr>
              <a:t> in its behalf; for in its </a:t>
            </a:r>
            <a:r>
              <a:rPr lang="en-US" sz="3200" b="0" dirty="0" err="1">
                <a:solidFill>
                  <a:schemeClr val="bg1"/>
                </a:solidFill>
                <a:effectLst/>
                <a:latin typeface="system-ui"/>
              </a:rPr>
              <a:t>its</a:t>
            </a:r>
            <a:r>
              <a:rPr lang="en-US" sz="3200" b="0" dirty="0">
                <a:solidFill>
                  <a:schemeClr val="bg1"/>
                </a:solidFill>
                <a:effectLst/>
                <a:latin typeface="system-ui"/>
              </a:rPr>
              <a:t> prosperity will be your prosperity.</a:t>
            </a:r>
            <a:r>
              <a:rPr lang="en-US" sz="3200" dirty="0">
                <a:solidFill>
                  <a:schemeClr val="bg1"/>
                </a:solidFill>
                <a:latin typeface="system-ui"/>
              </a:rPr>
              <a:t>		</a:t>
            </a:r>
            <a:endParaRPr lang="en-US" sz="3200" i="1" dirty="0">
              <a:solidFill>
                <a:schemeClr val="bg1"/>
              </a:solidFill>
              <a:latin typeface="system-ui"/>
            </a:endParaRPr>
          </a:p>
          <a:p>
            <a:pPr algn="l"/>
            <a:r>
              <a:rPr lang="en-US" sz="3200" i="1" dirty="0">
                <a:solidFill>
                  <a:schemeClr val="bg1"/>
                </a:solidFill>
                <a:latin typeface="system-ui"/>
              </a:rPr>
              <a:t>											           Jeremiah 29:4-7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74640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219200" y="1905506"/>
            <a:ext cx="6705600" cy="3046988"/>
          </a:xfrm>
          <a:prstGeom prst="rect">
            <a:avLst/>
          </a:prstGeom>
          <a:noFill/>
        </p:spPr>
        <p:txBody>
          <a:bodyPr wrap="square">
            <a:spAutoFit/>
          </a:bodyPr>
          <a:lstStyle/>
          <a:p>
            <a:r>
              <a:rPr lang="en-US" sz="3200" b="0" i="0" dirty="0">
                <a:solidFill>
                  <a:schemeClr val="bg1"/>
                </a:solidFill>
                <a:effectLst/>
                <a:latin typeface="system-ui"/>
              </a:rPr>
              <a:t>And I will put enmity</a:t>
            </a:r>
            <a:br>
              <a:rPr lang="en-US" sz="3200" dirty="0">
                <a:solidFill>
                  <a:schemeClr val="bg1"/>
                </a:solidFill>
              </a:rPr>
            </a:br>
            <a:r>
              <a:rPr lang="en-US" sz="3200" b="0" i="0" dirty="0">
                <a:solidFill>
                  <a:schemeClr val="bg1"/>
                </a:solidFill>
                <a:effectLst/>
                <a:latin typeface="system-ui"/>
              </a:rPr>
              <a:t>Between you and the woman,</a:t>
            </a:r>
            <a:br>
              <a:rPr lang="en-US" sz="3200" dirty="0">
                <a:solidFill>
                  <a:schemeClr val="bg1"/>
                </a:solidFill>
              </a:rPr>
            </a:br>
            <a:r>
              <a:rPr lang="en-US" sz="3200" b="0" i="0" dirty="0">
                <a:solidFill>
                  <a:schemeClr val="bg1"/>
                </a:solidFill>
                <a:effectLst/>
                <a:latin typeface="system-ui"/>
              </a:rPr>
              <a:t>And between your seed and her Seed;</a:t>
            </a:r>
            <a:br>
              <a:rPr lang="en-US" sz="3200" dirty="0">
                <a:solidFill>
                  <a:schemeClr val="bg1"/>
                </a:solidFill>
              </a:rPr>
            </a:br>
            <a:r>
              <a:rPr lang="en-US" sz="3200" b="1" i="0" dirty="0">
                <a:solidFill>
                  <a:srgbClr val="FFFF00"/>
                </a:solidFill>
                <a:effectLst/>
                <a:latin typeface="system-ui"/>
              </a:rPr>
              <a:t>He shall bruise your head</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And you shall bruise His heel.</a:t>
            </a:r>
          </a:p>
          <a:p>
            <a:r>
              <a:rPr lang="en-US" sz="3200" i="1" dirty="0">
                <a:solidFill>
                  <a:schemeClr val="bg1"/>
                </a:solidFill>
                <a:latin typeface="system-ui"/>
              </a:rPr>
              <a:t>									Genesis 3:15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48900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896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023062"/>
            <a:ext cx="9144000" cy="2554545"/>
          </a:xfrm>
          <a:prstGeom prst="rect">
            <a:avLst/>
          </a:prstGeom>
          <a:noFill/>
        </p:spPr>
        <p:txBody>
          <a:bodyPr wrap="square">
            <a:spAutoFit/>
          </a:bodyPr>
          <a:lstStyle/>
          <a:p>
            <a:pPr algn="l"/>
            <a:r>
              <a:rPr lang="en-US" sz="3200" b="0" dirty="0">
                <a:solidFill>
                  <a:schemeClr val="bg1"/>
                </a:solidFill>
                <a:effectLst/>
                <a:latin typeface="system-ui"/>
              </a:rPr>
              <a:t>Hear the word of the </a:t>
            </a:r>
            <a:r>
              <a:rPr lang="en-US" sz="3200" b="0" cap="small" dirty="0">
                <a:solidFill>
                  <a:schemeClr val="bg1"/>
                </a:solidFill>
                <a:effectLst/>
                <a:latin typeface="system-ui"/>
              </a:rPr>
              <a:t>Lord</a:t>
            </a:r>
            <a:r>
              <a:rPr lang="en-US" sz="3200" b="0" dirty="0">
                <a:solidFill>
                  <a:schemeClr val="bg1"/>
                </a:solidFill>
                <a:effectLst/>
                <a:latin typeface="system-ui"/>
              </a:rPr>
              <a:t>, you nations,</a:t>
            </a:r>
            <a:br>
              <a:rPr lang="en-US" sz="3200" dirty="0">
                <a:solidFill>
                  <a:schemeClr val="bg1"/>
                </a:solidFill>
              </a:rPr>
            </a:br>
            <a:r>
              <a:rPr lang="en-US" sz="3200" b="0" dirty="0">
                <a:solidFill>
                  <a:schemeClr val="bg1"/>
                </a:solidFill>
                <a:effectLst/>
                <a:latin typeface="system-ui"/>
              </a:rPr>
              <a:t>And declare it in the coastlands far away,</a:t>
            </a:r>
            <a:br>
              <a:rPr lang="en-US" sz="3200" dirty="0">
                <a:solidFill>
                  <a:schemeClr val="bg1"/>
                </a:solidFill>
              </a:rPr>
            </a:br>
            <a:r>
              <a:rPr lang="en-US" sz="3200" b="0" dirty="0">
                <a:solidFill>
                  <a:schemeClr val="bg1"/>
                </a:solidFill>
                <a:effectLst/>
                <a:latin typeface="system-ui"/>
              </a:rPr>
              <a:t>And say, “He who scattered Israel will gather him,</a:t>
            </a:r>
            <a:br>
              <a:rPr lang="en-US" sz="3200" dirty="0">
                <a:solidFill>
                  <a:schemeClr val="bg1"/>
                </a:solidFill>
              </a:rPr>
            </a:br>
            <a:r>
              <a:rPr lang="en-US" sz="3200" b="0" dirty="0">
                <a:solidFill>
                  <a:schemeClr val="bg1"/>
                </a:solidFill>
                <a:effectLst/>
                <a:latin typeface="system-ui"/>
              </a:rPr>
              <a:t>And He will keep him as a shepherd keeps his flock.”</a:t>
            </a:r>
            <a:endParaRPr lang="en-US" sz="3200" dirty="0">
              <a:solidFill>
                <a:schemeClr val="bg1"/>
              </a:solidFill>
              <a:latin typeface="system-ui"/>
            </a:endParaRPr>
          </a:p>
          <a:p>
            <a:pPr algn="l"/>
            <a:r>
              <a:rPr lang="en-US" sz="3200" dirty="0">
                <a:solidFill>
                  <a:schemeClr val="bg1"/>
                </a:solidFill>
                <a:latin typeface="system-ui"/>
              </a:rPr>
              <a:t>											           </a:t>
            </a:r>
            <a:r>
              <a:rPr lang="en-US" sz="3200" i="1" dirty="0">
                <a:solidFill>
                  <a:schemeClr val="bg1"/>
                </a:solidFill>
                <a:latin typeface="system-ui"/>
              </a:rPr>
              <a:t>Jeremiah 31:10</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48593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428178"/>
            <a:ext cx="9144000" cy="6001643"/>
          </a:xfrm>
          <a:prstGeom prst="rect">
            <a:avLst/>
          </a:prstGeom>
          <a:noFill/>
        </p:spPr>
        <p:txBody>
          <a:bodyPr wrap="square">
            <a:spAutoFit/>
          </a:bodyPr>
          <a:lstStyle/>
          <a:p>
            <a:pPr algn="l"/>
            <a:r>
              <a:rPr lang="en-US" sz="3200" b="0" i="0" dirty="0">
                <a:solidFill>
                  <a:schemeClr val="bg1"/>
                </a:solidFill>
                <a:effectLst/>
                <a:latin typeface="system-ui"/>
              </a:rPr>
              <a:t>Behold, days are coming,” declares the </a:t>
            </a:r>
            <a:r>
              <a:rPr lang="en-US" sz="3200" b="0" i="0" cap="small" dirty="0">
                <a:solidFill>
                  <a:schemeClr val="bg1"/>
                </a:solidFill>
                <a:effectLst/>
                <a:latin typeface="system-ui"/>
              </a:rPr>
              <a:t>Lord</a:t>
            </a:r>
            <a:r>
              <a:rPr lang="en-US" sz="3200" b="0" i="0" dirty="0">
                <a:solidFill>
                  <a:schemeClr val="bg1"/>
                </a:solidFill>
                <a:effectLst/>
                <a:latin typeface="system-ui"/>
              </a:rPr>
              <a:t>, “when I will make </a:t>
            </a:r>
            <a:r>
              <a:rPr lang="en-US" sz="3200" b="1" i="0" dirty="0">
                <a:solidFill>
                  <a:srgbClr val="FFFF00"/>
                </a:solidFill>
                <a:effectLst/>
                <a:latin typeface="system-ui"/>
              </a:rPr>
              <a:t>a new covenant </a:t>
            </a:r>
            <a:r>
              <a:rPr lang="en-US" sz="3200" b="0" i="0" dirty="0">
                <a:solidFill>
                  <a:schemeClr val="bg1"/>
                </a:solidFill>
                <a:effectLst/>
                <a:latin typeface="system-ui"/>
              </a:rPr>
              <a:t>with the house of Israel and the house of Judah, not like the covenant which I made with their fathers on the day I took them by the hand to bring them out of the land of Egypt, My covenant which they broke, although I was a husband to them,” declares the </a:t>
            </a:r>
            <a:r>
              <a:rPr lang="en-US" sz="3200" b="0" i="0" cap="small" dirty="0">
                <a:solidFill>
                  <a:schemeClr val="bg1"/>
                </a:solidFill>
                <a:effectLst/>
                <a:latin typeface="system-ui"/>
              </a:rPr>
              <a:t>Lord</a:t>
            </a:r>
            <a:r>
              <a:rPr lang="en-US" sz="3200" b="0" i="0" dirty="0">
                <a:solidFill>
                  <a:schemeClr val="bg1"/>
                </a:solidFill>
                <a:effectLst/>
                <a:latin typeface="system-ui"/>
              </a:rPr>
              <a:t>. “For this is the covenant which I will make with the house of Israel after those days,” declares the </a:t>
            </a:r>
            <a:r>
              <a:rPr lang="en-US" sz="3200" b="0" i="0" cap="small" dirty="0">
                <a:solidFill>
                  <a:schemeClr val="bg1"/>
                </a:solidFill>
                <a:effectLst/>
                <a:latin typeface="system-ui"/>
              </a:rPr>
              <a:t>Lord</a:t>
            </a:r>
            <a:r>
              <a:rPr lang="en-US" sz="3200" b="0" i="0" dirty="0">
                <a:solidFill>
                  <a:schemeClr val="bg1"/>
                </a:solidFill>
                <a:effectLst/>
                <a:latin typeface="system-ui"/>
              </a:rPr>
              <a:t>: “I will put My law within them and write it on their heart; and I will be their God, and they shall be My people.”</a:t>
            </a:r>
            <a:endParaRPr lang="en-US" sz="3200" dirty="0">
              <a:solidFill>
                <a:schemeClr val="bg1"/>
              </a:solidFill>
              <a:latin typeface="system-ui"/>
            </a:endParaRPr>
          </a:p>
          <a:p>
            <a:pPr algn="l"/>
            <a:r>
              <a:rPr lang="en-US" sz="3200" i="1" dirty="0">
                <a:solidFill>
                  <a:schemeClr val="bg1"/>
                </a:solidFill>
                <a:latin typeface="system-ui"/>
              </a:rPr>
              <a:t>												Jeremiah 31:31-33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75212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693452"/>
            <a:ext cx="9144000" cy="3046988"/>
          </a:xfrm>
          <a:prstGeom prst="rect">
            <a:avLst/>
          </a:prstGeom>
          <a:noFill/>
        </p:spPr>
        <p:txBody>
          <a:bodyPr wrap="square">
            <a:spAutoFit/>
          </a:bodyPr>
          <a:lstStyle/>
          <a:p>
            <a:pPr algn="l"/>
            <a:r>
              <a:rPr lang="en-US" sz="3200" b="0" dirty="0">
                <a:solidFill>
                  <a:schemeClr val="bg1"/>
                </a:solidFill>
                <a:effectLst/>
                <a:latin typeface="system-ui"/>
              </a:rPr>
              <a:t>When you gather the grapes of your vineyard, you are not to go over it again; that shall be left for the stranger, the orphan, and the widow. And you shall </a:t>
            </a:r>
            <a:r>
              <a:rPr lang="en-US" sz="3200" b="0" dirty="0">
                <a:solidFill>
                  <a:srgbClr val="FFFF00"/>
                </a:solidFill>
                <a:effectLst/>
                <a:latin typeface="system-ui"/>
              </a:rPr>
              <a:t>remember that you were a slave in the land of Egypt</a:t>
            </a:r>
            <a:r>
              <a:rPr lang="en-US" sz="3200" b="0" dirty="0">
                <a:solidFill>
                  <a:schemeClr val="bg1"/>
                </a:solidFill>
                <a:effectLst/>
                <a:latin typeface="system-ui"/>
              </a:rPr>
              <a:t>; therefore I am commanding you to do this thing.</a:t>
            </a:r>
            <a:r>
              <a:rPr lang="en-US" sz="3200" dirty="0">
                <a:solidFill>
                  <a:schemeClr val="bg1"/>
                </a:solidFill>
                <a:latin typeface="system-ui"/>
              </a:rPr>
              <a:t>	</a:t>
            </a:r>
            <a:r>
              <a:rPr lang="en-US" sz="3200" i="1" dirty="0">
                <a:solidFill>
                  <a:schemeClr val="bg1"/>
                </a:solidFill>
                <a:latin typeface="system-ui"/>
              </a:rPr>
              <a:t>												Deuteronomy 24:20-22</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429412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96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905506"/>
            <a:ext cx="9016409" cy="3046988"/>
          </a:xfrm>
          <a:prstGeom prst="rect">
            <a:avLst/>
          </a:prstGeom>
          <a:noFill/>
        </p:spPr>
        <p:txBody>
          <a:bodyPr wrap="square">
            <a:spAutoFit/>
          </a:bodyPr>
          <a:lstStyle/>
          <a:p>
            <a:pPr algn="l"/>
            <a:r>
              <a:rPr lang="en-US" sz="3200" b="0" i="0" dirty="0">
                <a:solidFill>
                  <a:schemeClr val="bg1"/>
                </a:solidFill>
                <a:effectLst/>
                <a:latin typeface="system-ui"/>
              </a:rPr>
              <a:t>But you are a chosen race, a royal priesthood, a holy nation, a people for his own possession, that you may proclaim the excellencies of him who called you out of darkness into his marvelous light. </a:t>
            </a:r>
            <a:r>
              <a:rPr lang="en-US" sz="3200" dirty="0">
                <a:solidFill>
                  <a:schemeClr val="bg1"/>
                </a:solidFill>
                <a:latin typeface="system-ui"/>
              </a:rPr>
              <a:t>	</a:t>
            </a:r>
            <a:r>
              <a:rPr lang="en-US" sz="3200" i="1" dirty="0">
                <a:solidFill>
                  <a:schemeClr val="bg1"/>
                </a:solidFill>
                <a:latin typeface="system-ui"/>
              </a:rPr>
              <a:t>																																				1 Peter 2:9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69552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0"/>
            <a:ext cx="9296400" cy="6494085"/>
          </a:xfrm>
          <a:prstGeom prst="rect">
            <a:avLst/>
          </a:prstGeom>
          <a:noFill/>
        </p:spPr>
        <p:txBody>
          <a:bodyPr wrap="square">
            <a:spAutoFit/>
          </a:bodyPr>
          <a:lstStyle/>
          <a:p>
            <a:pPr algn="l"/>
            <a:r>
              <a:rPr lang="en-US" sz="3200" b="0" dirty="0">
                <a:solidFill>
                  <a:schemeClr val="bg1"/>
                </a:solidFill>
                <a:effectLst/>
                <a:latin typeface="system-ui"/>
              </a:rPr>
              <a:t>Now the </a:t>
            </a:r>
            <a:r>
              <a:rPr lang="en-US" sz="3200" b="0" cap="small" dirty="0">
                <a:solidFill>
                  <a:schemeClr val="bg1"/>
                </a:solidFill>
                <a:effectLst/>
                <a:latin typeface="system-ui"/>
              </a:rPr>
              <a:t>Lord</a:t>
            </a:r>
            <a:r>
              <a:rPr lang="en-US" sz="3200" b="0" dirty="0">
                <a:solidFill>
                  <a:schemeClr val="bg1"/>
                </a:solidFill>
                <a:effectLst/>
                <a:latin typeface="system-ui"/>
              </a:rPr>
              <a:t> said to Abram,</a:t>
            </a:r>
          </a:p>
          <a:p>
            <a:pPr algn="l"/>
            <a:r>
              <a:rPr lang="en-US" sz="3200" b="0" dirty="0">
                <a:solidFill>
                  <a:schemeClr val="bg1"/>
                </a:solidFill>
                <a:effectLst/>
                <a:latin typeface="system-ui"/>
              </a:rPr>
              <a:t>“Go from your country,</a:t>
            </a:r>
            <a:br>
              <a:rPr lang="en-US" sz="3200" b="0" dirty="0">
                <a:solidFill>
                  <a:schemeClr val="bg1"/>
                </a:solidFill>
                <a:effectLst/>
                <a:latin typeface="system-ui"/>
              </a:rPr>
            </a:br>
            <a:r>
              <a:rPr lang="en-US" sz="3200" b="0" dirty="0">
                <a:solidFill>
                  <a:schemeClr val="bg1"/>
                </a:solidFill>
                <a:effectLst/>
                <a:latin typeface="system-ui"/>
              </a:rPr>
              <a:t>And from your relatives</a:t>
            </a:r>
            <a:br>
              <a:rPr lang="en-US" sz="3200" b="0" dirty="0">
                <a:solidFill>
                  <a:schemeClr val="bg1"/>
                </a:solidFill>
                <a:effectLst/>
                <a:latin typeface="system-ui"/>
              </a:rPr>
            </a:br>
            <a:r>
              <a:rPr lang="en-US" sz="3200" b="0" dirty="0">
                <a:solidFill>
                  <a:schemeClr val="bg1"/>
                </a:solidFill>
                <a:effectLst/>
                <a:latin typeface="system-ui"/>
              </a:rPr>
              <a:t>And from your father’s house,</a:t>
            </a:r>
            <a:br>
              <a:rPr lang="en-US" sz="3200" b="0" dirty="0">
                <a:solidFill>
                  <a:schemeClr val="bg1"/>
                </a:solidFill>
                <a:effectLst/>
                <a:latin typeface="system-ui"/>
              </a:rPr>
            </a:br>
            <a:r>
              <a:rPr lang="en-US" sz="3200" b="0" dirty="0">
                <a:solidFill>
                  <a:schemeClr val="bg1"/>
                </a:solidFill>
                <a:effectLst/>
                <a:latin typeface="system-ui"/>
              </a:rPr>
              <a:t>To the land which I will show you;</a:t>
            </a:r>
            <a:br>
              <a:rPr lang="en-US" sz="3200" b="0" dirty="0">
                <a:solidFill>
                  <a:schemeClr val="bg1"/>
                </a:solidFill>
                <a:effectLst/>
                <a:latin typeface="system-ui"/>
              </a:rPr>
            </a:br>
            <a:r>
              <a:rPr lang="en-US" sz="3200" b="0" dirty="0">
                <a:solidFill>
                  <a:schemeClr val="bg1"/>
                </a:solidFill>
                <a:effectLst/>
                <a:latin typeface="system-ui"/>
              </a:rPr>
              <a:t>And I will make you into a great nation,</a:t>
            </a:r>
            <a:br>
              <a:rPr lang="en-US" sz="3200" b="0" dirty="0">
                <a:solidFill>
                  <a:schemeClr val="bg1"/>
                </a:solidFill>
                <a:effectLst/>
                <a:latin typeface="system-ui"/>
              </a:rPr>
            </a:br>
            <a:r>
              <a:rPr lang="en-US" sz="3200" b="0" dirty="0">
                <a:solidFill>
                  <a:schemeClr val="bg1"/>
                </a:solidFill>
                <a:effectLst/>
                <a:latin typeface="system-ui"/>
              </a:rPr>
              <a:t>And I will bless you,</a:t>
            </a:r>
            <a:br>
              <a:rPr lang="en-US" sz="3200" b="0" dirty="0">
                <a:solidFill>
                  <a:schemeClr val="bg1"/>
                </a:solidFill>
                <a:effectLst/>
                <a:latin typeface="system-ui"/>
              </a:rPr>
            </a:br>
            <a:r>
              <a:rPr lang="en-US" sz="3200" b="0" dirty="0">
                <a:solidFill>
                  <a:schemeClr val="bg1"/>
                </a:solidFill>
                <a:effectLst/>
                <a:latin typeface="system-ui"/>
              </a:rPr>
              <a:t>And make your name great;</a:t>
            </a:r>
            <a:br>
              <a:rPr lang="en-US" sz="3200" b="0" dirty="0">
                <a:solidFill>
                  <a:schemeClr val="bg1"/>
                </a:solidFill>
                <a:effectLst/>
                <a:latin typeface="system-ui"/>
              </a:rPr>
            </a:br>
            <a:r>
              <a:rPr lang="en-US" sz="3200" b="0" dirty="0">
                <a:solidFill>
                  <a:schemeClr val="bg1"/>
                </a:solidFill>
                <a:effectLst/>
                <a:latin typeface="system-ui"/>
              </a:rPr>
              <a:t>And you shall be a blessing;</a:t>
            </a:r>
            <a:br>
              <a:rPr lang="en-US" sz="3200" b="0" dirty="0">
                <a:solidFill>
                  <a:schemeClr val="bg1"/>
                </a:solidFill>
                <a:effectLst/>
                <a:latin typeface="system-ui"/>
              </a:rPr>
            </a:br>
            <a:r>
              <a:rPr lang="en-US" sz="3200" b="0" dirty="0">
                <a:solidFill>
                  <a:schemeClr val="bg1"/>
                </a:solidFill>
                <a:effectLst/>
                <a:latin typeface="system-ui"/>
              </a:rPr>
              <a:t>And I will bless those who bless you,</a:t>
            </a:r>
            <a:br>
              <a:rPr lang="en-US" sz="3200" b="0" dirty="0">
                <a:solidFill>
                  <a:schemeClr val="bg1"/>
                </a:solidFill>
                <a:effectLst/>
                <a:latin typeface="system-ui"/>
              </a:rPr>
            </a:br>
            <a:r>
              <a:rPr lang="en-US" sz="3200" b="0" dirty="0">
                <a:solidFill>
                  <a:schemeClr val="bg1"/>
                </a:solidFill>
                <a:effectLst/>
                <a:latin typeface="system-ui"/>
              </a:rPr>
              <a:t>And the one who curses you I will curse.</a:t>
            </a:r>
            <a:br>
              <a:rPr lang="en-US" sz="3200" b="0" dirty="0">
                <a:solidFill>
                  <a:schemeClr val="bg1"/>
                </a:solidFill>
                <a:effectLst/>
                <a:latin typeface="system-ui"/>
              </a:rPr>
            </a:br>
            <a:r>
              <a:rPr lang="en-US" sz="3200" b="0" dirty="0">
                <a:solidFill>
                  <a:schemeClr val="bg1"/>
                </a:solidFill>
                <a:effectLst/>
                <a:latin typeface="system-ui"/>
              </a:rPr>
              <a:t>And in you all the families of the earth will be blessed.”</a:t>
            </a:r>
          </a:p>
          <a:p>
            <a:r>
              <a:rPr lang="en-US" sz="3200" i="1" dirty="0">
                <a:solidFill>
                  <a:schemeClr val="bg1"/>
                </a:solidFill>
                <a:latin typeface="system-ui"/>
              </a:rPr>
              <a:t>														Genesis 12:1-3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7569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317171"/>
            <a:ext cx="9144000" cy="4031873"/>
          </a:xfrm>
          <a:prstGeom prst="rect">
            <a:avLst/>
          </a:prstGeom>
          <a:noFill/>
        </p:spPr>
        <p:txBody>
          <a:bodyPr wrap="square">
            <a:spAutoFit/>
          </a:bodyPr>
          <a:lstStyle/>
          <a:p>
            <a:pPr algn="l"/>
            <a:r>
              <a:rPr lang="en-US" sz="3200" b="0" i="0" dirty="0">
                <a:solidFill>
                  <a:schemeClr val="bg1"/>
                </a:solidFill>
                <a:effectLst/>
                <a:latin typeface="system-ui"/>
              </a:rPr>
              <a:t>Now it happened in the process of time that the king of Egypt died. Then the children of Israel groaned because of the bondage, and they cried out; and their cry came up to God because of the bondage. So God heard their groaning, and </a:t>
            </a:r>
            <a:r>
              <a:rPr lang="en-US" sz="3200" b="1" i="0" dirty="0">
                <a:solidFill>
                  <a:srgbClr val="FFFF00"/>
                </a:solidFill>
                <a:effectLst/>
                <a:latin typeface="system-ui"/>
              </a:rPr>
              <a:t>God remembered His covenant </a:t>
            </a:r>
            <a:r>
              <a:rPr lang="en-US" sz="3200" b="0" i="0" dirty="0">
                <a:solidFill>
                  <a:schemeClr val="bg1"/>
                </a:solidFill>
                <a:effectLst/>
                <a:latin typeface="system-ui"/>
              </a:rPr>
              <a:t>with Abraham, with Isaac, and with Jacob. </a:t>
            </a:r>
            <a:r>
              <a:rPr lang="en-US" sz="3200" i="1" dirty="0">
                <a:solidFill>
                  <a:schemeClr val="bg1"/>
                </a:solidFill>
                <a:latin typeface="system-ui"/>
              </a:rPr>
              <a:t>														</a:t>
            </a:r>
          </a:p>
          <a:p>
            <a:pPr algn="l"/>
            <a:r>
              <a:rPr lang="en-US" sz="3200" i="1" dirty="0">
                <a:solidFill>
                  <a:schemeClr val="bg1"/>
                </a:solidFill>
                <a:latin typeface="system-ui"/>
              </a:rPr>
              <a:t>													Exodus 2:23-24</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107977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63795" y="725890"/>
            <a:ext cx="9016409" cy="5016758"/>
          </a:xfrm>
          <a:prstGeom prst="rect">
            <a:avLst/>
          </a:prstGeom>
          <a:noFill/>
        </p:spPr>
        <p:txBody>
          <a:bodyPr wrap="square">
            <a:spAutoFit/>
          </a:bodyPr>
          <a:lstStyle/>
          <a:p>
            <a:pPr algn="l"/>
            <a:r>
              <a:rPr lang="en-US" sz="3200" b="0" dirty="0">
                <a:solidFill>
                  <a:schemeClr val="bg1"/>
                </a:solidFill>
                <a:effectLst/>
                <a:latin typeface="system-ui"/>
              </a:rPr>
              <a:t>“You yourselves have seen what I did to the Egyptians, and how I carried you on eagles’ wings, and brought you to Myself. Now then, if you will indeed obey My voice and keep My covenant, then you shall be </a:t>
            </a:r>
            <a:r>
              <a:rPr lang="en-US" sz="3200" b="0" dirty="0">
                <a:solidFill>
                  <a:srgbClr val="FFFF00"/>
                </a:solidFill>
                <a:effectLst/>
                <a:latin typeface="system-ui"/>
              </a:rPr>
              <a:t>My own possession </a:t>
            </a:r>
            <a:r>
              <a:rPr lang="en-US" sz="3200" b="0" dirty="0">
                <a:solidFill>
                  <a:schemeClr val="bg1"/>
                </a:solidFill>
                <a:effectLst/>
                <a:latin typeface="system-ui"/>
              </a:rPr>
              <a:t>among all the peoples, for all the earth is Mine; and you shall be to Me </a:t>
            </a:r>
            <a:r>
              <a:rPr lang="en-US" sz="3200" b="0" dirty="0">
                <a:solidFill>
                  <a:srgbClr val="00B0F0"/>
                </a:solidFill>
                <a:effectLst/>
                <a:latin typeface="system-ui"/>
              </a:rPr>
              <a:t>a kingdom of priests</a:t>
            </a:r>
            <a:r>
              <a:rPr lang="en-US" sz="3200" b="0" dirty="0">
                <a:solidFill>
                  <a:schemeClr val="bg1"/>
                </a:solidFill>
                <a:effectLst/>
                <a:latin typeface="system-ui"/>
              </a:rPr>
              <a:t> and </a:t>
            </a:r>
            <a:r>
              <a:rPr lang="en-US" sz="3200" b="0" dirty="0">
                <a:solidFill>
                  <a:srgbClr val="00B0F0"/>
                </a:solidFill>
                <a:effectLst/>
                <a:latin typeface="system-ui"/>
              </a:rPr>
              <a:t>a holy nation</a:t>
            </a:r>
            <a:r>
              <a:rPr lang="en-US" sz="3200" b="0" dirty="0">
                <a:solidFill>
                  <a:schemeClr val="bg1"/>
                </a:solidFill>
                <a:effectLst/>
                <a:latin typeface="system-ui"/>
              </a:rPr>
              <a:t>.” These are the words that you shall speak to the sons of Israel.</a:t>
            </a:r>
            <a:r>
              <a:rPr lang="en-US" sz="3200" dirty="0">
                <a:solidFill>
                  <a:schemeClr val="bg1"/>
                </a:solidFill>
                <a:latin typeface="system-ui"/>
              </a:rPr>
              <a:t>	</a:t>
            </a:r>
            <a:r>
              <a:rPr lang="en-US" sz="3200" i="1" dirty="0">
                <a:solidFill>
                  <a:schemeClr val="bg1"/>
                </a:solidFill>
                <a:latin typeface="system-ui"/>
              </a:rPr>
              <a:t>																														Exodus 19:4-6</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4083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686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166842"/>
            <a:ext cx="9144000" cy="4524315"/>
          </a:xfrm>
          <a:prstGeom prst="rect">
            <a:avLst/>
          </a:prstGeom>
          <a:noFill/>
        </p:spPr>
        <p:txBody>
          <a:bodyPr wrap="square">
            <a:spAutoFit/>
          </a:bodyPr>
          <a:lstStyle/>
          <a:p>
            <a:pPr algn="l"/>
            <a:r>
              <a:rPr lang="en-US" sz="3200" b="0" dirty="0">
                <a:solidFill>
                  <a:schemeClr val="bg1"/>
                </a:solidFill>
                <a:effectLst/>
                <a:latin typeface="system-ui"/>
              </a:rPr>
              <a:t>Surely I have taught you statutes and judgments, just as the </a:t>
            </a:r>
            <a:r>
              <a:rPr lang="en-US" sz="3200" b="0" cap="small" dirty="0">
                <a:solidFill>
                  <a:schemeClr val="bg1"/>
                </a:solidFill>
                <a:effectLst/>
                <a:latin typeface="system-ui"/>
              </a:rPr>
              <a:t>Lord</a:t>
            </a:r>
            <a:r>
              <a:rPr lang="en-US" sz="3200" b="0" dirty="0">
                <a:solidFill>
                  <a:schemeClr val="bg1"/>
                </a:solidFill>
                <a:effectLst/>
                <a:latin typeface="system-ui"/>
              </a:rPr>
              <a:t> my God commanded me, that you should act according to them in the land which you go to possess. Therefore be careful to observe them; for this is your wisdom and your understanding in the sight of the peoples who will hear all these statutes, and say, ‘</a:t>
            </a:r>
            <a:r>
              <a:rPr lang="en-US" sz="3200" b="1" dirty="0">
                <a:solidFill>
                  <a:srgbClr val="FFFF00"/>
                </a:solidFill>
                <a:effectLst/>
                <a:latin typeface="system-ui"/>
              </a:rPr>
              <a:t>Surely this great nation is a wise and understanding people</a:t>
            </a:r>
            <a:r>
              <a:rPr lang="en-US" sz="3200" b="0" dirty="0">
                <a:solidFill>
                  <a:schemeClr val="bg1"/>
                </a:solidFill>
                <a:effectLst/>
                <a:latin typeface="system-ui"/>
              </a:rPr>
              <a:t>.’</a:t>
            </a:r>
            <a:r>
              <a:rPr lang="en-US" sz="3200" dirty="0">
                <a:solidFill>
                  <a:schemeClr val="bg1"/>
                </a:solidFill>
                <a:latin typeface="system-ui"/>
              </a:rPr>
              <a:t>	</a:t>
            </a:r>
            <a:r>
              <a:rPr lang="en-US" sz="3200" i="1" dirty="0">
                <a:solidFill>
                  <a:schemeClr val="bg1"/>
                </a:solidFill>
                <a:latin typeface="system-ui"/>
              </a:rPr>
              <a:t>										</a:t>
            </a:r>
          </a:p>
          <a:p>
            <a:pPr algn="l"/>
            <a:r>
              <a:rPr lang="en-US" sz="3200" i="1" dirty="0">
                <a:solidFill>
                  <a:schemeClr val="bg1"/>
                </a:solidFill>
                <a:latin typeface="system-ui"/>
              </a:rPr>
              <a:t>												Deuteronomy 4:5-6</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23555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726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1994</Words>
  <Application>Microsoft Office PowerPoint</Application>
  <PresentationFormat>On-screen Show (4:3)</PresentationFormat>
  <Paragraphs>52</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15</cp:revision>
  <dcterms:created xsi:type="dcterms:W3CDTF">2021-05-06T18:50:10Z</dcterms:created>
  <dcterms:modified xsi:type="dcterms:W3CDTF">2021-06-04T18:52:45Z</dcterms:modified>
</cp:coreProperties>
</file>