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284" r:id="rId5"/>
    <p:sldId id="317" r:id="rId6"/>
    <p:sldId id="302" r:id="rId7"/>
    <p:sldId id="294"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77" d="100"/>
          <a:sy n="77" d="100"/>
        </p:scale>
        <p:origin x="11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6/18/2021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25260" y="1413063"/>
            <a:ext cx="8906006" cy="3539430"/>
          </a:xfrm>
          <a:prstGeom prst="rect">
            <a:avLst/>
          </a:prstGeom>
          <a:noFill/>
        </p:spPr>
        <p:txBody>
          <a:bodyPr wrap="square">
            <a:spAutoFit/>
          </a:bodyPr>
          <a:lstStyle/>
          <a:p>
            <a:pPr algn="l"/>
            <a:r>
              <a:rPr lang="en-US" sz="3200" b="0" i="0" dirty="0">
                <a:solidFill>
                  <a:schemeClr val="bg1"/>
                </a:solidFill>
                <a:effectLst/>
                <a:latin typeface="system-ui"/>
              </a:rPr>
              <a:t>Now after Jesus was born in Bethlehem of Judea in the days of Herod the king, behold, wise men from the East came to Jerusalem, saying, “Where is He who has been born King of the Jews? For we have seen His star in the East and have come to worship Him.”</a:t>
            </a:r>
            <a:r>
              <a:rPr lang="en-US" sz="3200" dirty="0">
                <a:solidFill>
                  <a:schemeClr val="bg1"/>
                </a:solidFill>
                <a:latin typeface="system-ui"/>
              </a:rPr>
              <a:t>																													</a:t>
            </a:r>
            <a:r>
              <a:rPr lang="en-US" sz="3200" i="1" dirty="0">
                <a:solidFill>
                  <a:schemeClr val="bg1"/>
                </a:solidFill>
                <a:latin typeface="system-ui"/>
              </a:rPr>
              <a:t>Matthew 2:1-2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11265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674400"/>
            <a:ext cx="8906006" cy="5509200"/>
          </a:xfrm>
          <a:prstGeom prst="rect">
            <a:avLst/>
          </a:prstGeom>
          <a:noFill/>
        </p:spPr>
        <p:txBody>
          <a:bodyPr wrap="square">
            <a:spAutoFit/>
          </a:bodyPr>
          <a:lstStyle/>
          <a:p>
            <a:pPr algn="l"/>
            <a:r>
              <a:rPr lang="en-US" sz="3200" b="0" i="0" dirty="0">
                <a:solidFill>
                  <a:schemeClr val="bg1"/>
                </a:solidFill>
                <a:effectLst/>
                <a:latin typeface="system-ui"/>
              </a:rPr>
              <a:t>Now when they had departed, behold, an angel of the Lord appeared to Joseph in a dream, saying, “Arise, take the young Child and His mother, flee to Egypt, and stay there until I bring you word; for Herod will seek the young Child to destroy Him.”</a:t>
            </a:r>
          </a:p>
          <a:p>
            <a:pPr algn="l"/>
            <a:r>
              <a:rPr lang="en-US" sz="3200" b="0" i="0" dirty="0">
                <a:solidFill>
                  <a:schemeClr val="bg1"/>
                </a:solidFill>
                <a:effectLst/>
                <a:latin typeface="system-ui"/>
              </a:rPr>
              <a:t>When he arose, he took the young Child and His mother by night and departed for Egypt, and was there until the death of Herod, that it might be fulfilled which was spoken by the Lord through the prophet, saying, “Out of Egypt I called My Son.”</a:t>
            </a:r>
          </a:p>
          <a:p>
            <a:pPr algn="l"/>
            <a:r>
              <a:rPr lang="en-US" sz="3200" dirty="0">
                <a:solidFill>
                  <a:schemeClr val="bg1"/>
                </a:solidFill>
                <a:latin typeface="system-ui"/>
              </a:rPr>
              <a:t>												</a:t>
            </a:r>
            <a:r>
              <a:rPr lang="en-US" sz="3200" i="1" dirty="0">
                <a:solidFill>
                  <a:schemeClr val="bg1"/>
                </a:solidFill>
                <a:latin typeface="system-ui"/>
              </a:rPr>
              <a:t>Matthew 2:13-15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05219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175441"/>
            <a:ext cx="8906006" cy="4031873"/>
          </a:xfrm>
          <a:prstGeom prst="rect">
            <a:avLst/>
          </a:prstGeom>
          <a:noFill/>
        </p:spPr>
        <p:txBody>
          <a:bodyPr wrap="square">
            <a:spAutoFit/>
          </a:bodyPr>
          <a:lstStyle/>
          <a:p>
            <a:pPr algn="l"/>
            <a:r>
              <a:rPr lang="en-US" sz="3200" b="0" dirty="0">
                <a:solidFill>
                  <a:schemeClr val="bg1"/>
                </a:solidFill>
                <a:effectLst/>
                <a:latin typeface="system-ui"/>
              </a:rPr>
              <a:t>When He had been baptized, Jesus came up immediately from the water; and behold, the heavens were opened to Him, and He saw the Spirit of God descending like a dove and alighting upon Him. And suddenly a voice came from heaven, saying, “This is My beloved Son, in whom I am well pleased.”</a:t>
            </a:r>
            <a:r>
              <a:rPr lang="en-US" sz="3200" dirty="0">
                <a:solidFill>
                  <a:schemeClr val="bg1"/>
                </a:solidFill>
                <a:latin typeface="system-ui"/>
              </a:rPr>
              <a:t>																									                 </a:t>
            </a:r>
            <a:r>
              <a:rPr lang="en-US" sz="3200" i="1" dirty="0">
                <a:solidFill>
                  <a:schemeClr val="bg1"/>
                </a:solidFill>
                <a:latin typeface="system-ui"/>
              </a:rPr>
              <a:t>Matthew 3:16-17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19274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814269"/>
            <a:ext cx="8906006" cy="2554545"/>
          </a:xfrm>
          <a:prstGeom prst="rect">
            <a:avLst/>
          </a:prstGeom>
          <a:noFill/>
        </p:spPr>
        <p:txBody>
          <a:bodyPr wrap="square">
            <a:spAutoFit/>
          </a:bodyPr>
          <a:lstStyle/>
          <a:p>
            <a:pPr algn="l"/>
            <a:r>
              <a:rPr lang="en-US" sz="3200" b="0" i="0" dirty="0">
                <a:solidFill>
                  <a:schemeClr val="bg1"/>
                </a:solidFill>
                <a:effectLst/>
                <a:latin typeface="system-ui"/>
              </a:rPr>
              <a:t>Then Jesus was led up by the Spirit into the wilderness to be tempted by the devil. And when He had fasted forty days and forty nights, afterward He was hungry.</a:t>
            </a:r>
            <a:r>
              <a:rPr lang="en-US" sz="3200" dirty="0">
                <a:solidFill>
                  <a:schemeClr val="bg1"/>
                </a:solidFill>
                <a:latin typeface="system-ui"/>
              </a:rPr>
              <a:t>																									                </a:t>
            </a:r>
            <a:r>
              <a:rPr lang="en-US" sz="3200" i="1" dirty="0">
                <a:solidFill>
                  <a:schemeClr val="bg1"/>
                </a:solidFill>
                <a:latin typeface="system-ui"/>
              </a:rPr>
              <a:t>Matthew 4:1-2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03078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914477"/>
            <a:ext cx="8906006" cy="2554545"/>
          </a:xfrm>
          <a:prstGeom prst="rect">
            <a:avLst/>
          </a:prstGeom>
          <a:noFill/>
        </p:spPr>
        <p:txBody>
          <a:bodyPr wrap="square">
            <a:spAutoFit/>
          </a:bodyPr>
          <a:lstStyle/>
          <a:p>
            <a:pPr algn="l"/>
            <a:r>
              <a:rPr lang="en-US" sz="3200" b="0" i="0" dirty="0">
                <a:solidFill>
                  <a:schemeClr val="bg1"/>
                </a:solidFill>
                <a:effectLst/>
                <a:latin typeface="system-ui"/>
              </a:rPr>
              <a:t>And seeing the multitudes, He went up on a mountain, and when He was seated His disciples came to Him. Then He opened His mouth and taught them, saying:</a:t>
            </a:r>
            <a:r>
              <a:rPr lang="en-US" sz="3200" dirty="0">
                <a:solidFill>
                  <a:schemeClr val="bg1"/>
                </a:solidFill>
                <a:latin typeface="system-ui"/>
              </a:rPr>
              <a:t>																								                </a:t>
            </a:r>
            <a:r>
              <a:rPr lang="en-US" sz="3200" i="1" dirty="0">
                <a:solidFill>
                  <a:schemeClr val="bg1"/>
                </a:solidFill>
                <a:latin typeface="system-ui"/>
              </a:rPr>
              <a:t>Matthew 5:1-2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0592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914477"/>
            <a:ext cx="8906006" cy="2554545"/>
          </a:xfrm>
          <a:prstGeom prst="rect">
            <a:avLst/>
          </a:prstGeom>
          <a:noFill/>
        </p:spPr>
        <p:txBody>
          <a:bodyPr wrap="square">
            <a:spAutoFit/>
          </a:bodyPr>
          <a:lstStyle/>
          <a:p>
            <a:pPr algn="l"/>
            <a:r>
              <a:rPr lang="en-US" sz="3200" b="0" dirty="0">
                <a:solidFill>
                  <a:schemeClr val="bg1"/>
                </a:solidFill>
                <a:effectLst/>
                <a:latin typeface="system-ui"/>
              </a:rPr>
              <a:t>And when He had called His twelve disciples to Him, He gave them power over unclean spirits, to cast them out, and to heal all kinds of sickness and all kinds of disease.</a:t>
            </a:r>
            <a:r>
              <a:rPr lang="en-US" sz="3200" dirty="0">
                <a:solidFill>
                  <a:schemeClr val="bg1"/>
                </a:solidFill>
                <a:latin typeface="system-ui"/>
              </a:rPr>
              <a:t>																						                		   </a:t>
            </a:r>
            <a:r>
              <a:rPr lang="en-US" sz="3200" i="1" dirty="0">
                <a:solidFill>
                  <a:schemeClr val="bg1"/>
                </a:solidFill>
                <a:latin typeface="system-ui"/>
              </a:rPr>
              <a:t>Matthew 10:1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60811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153A-606B-44E2-9E31-8E3E1F05B1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FA842-D1CE-4FAD-AF79-A71FB29851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6675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659285"/>
            <a:ext cx="8906006" cy="3539430"/>
          </a:xfrm>
          <a:prstGeom prst="rect">
            <a:avLst/>
          </a:prstGeom>
          <a:noFill/>
        </p:spPr>
        <p:txBody>
          <a:bodyPr wrap="square">
            <a:spAutoFit/>
          </a:bodyPr>
          <a:lstStyle/>
          <a:p>
            <a:pPr algn="l"/>
            <a:r>
              <a:rPr lang="en-US" sz="3200" b="0" dirty="0">
                <a:solidFill>
                  <a:schemeClr val="bg1"/>
                </a:solidFill>
                <a:effectLst/>
                <a:latin typeface="system-ui"/>
              </a:rPr>
              <a:t>Christ has redeemed us from the curse of the law, having become a curse for us (for it is written, “Cursed is everyone who hangs on a tree”), that the blessing of Abraham might come upon the Gentiles in Christ Jesus, that we might receive the promise of the Spirit through faith.</a:t>
            </a:r>
            <a:r>
              <a:rPr lang="en-US" sz="3200" dirty="0">
                <a:solidFill>
                  <a:schemeClr val="bg1"/>
                </a:solidFill>
                <a:latin typeface="system-ui"/>
              </a:rPr>
              <a:t>																							</a:t>
            </a:r>
            <a:r>
              <a:rPr lang="en-US" sz="3200" i="1" dirty="0">
                <a:solidFill>
                  <a:schemeClr val="bg1"/>
                </a:solidFill>
                <a:latin typeface="system-ui"/>
              </a:rPr>
              <a:t>Galatians 3:13-14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99625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153A-606B-44E2-9E31-8E3E1F05B1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FA842-D1CE-4FAD-AF79-A71FB29851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7844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909806"/>
            <a:ext cx="8906006" cy="2554545"/>
          </a:xfrm>
          <a:prstGeom prst="rect">
            <a:avLst/>
          </a:prstGeom>
          <a:noFill/>
        </p:spPr>
        <p:txBody>
          <a:bodyPr wrap="square">
            <a:spAutoFit/>
          </a:bodyPr>
          <a:lstStyle/>
          <a:p>
            <a:pPr algn="l"/>
            <a:r>
              <a:rPr lang="en-US" sz="3200" b="0" i="0" dirty="0">
                <a:solidFill>
                  <a:schemeClr val="bg1"/>
                </a:solidFill>
                <a:effectLst/>
                <a:latin typeface="system-ui"/>
              </a:rPr>
              <a:t>For I delivered to you first of all that which I also received: that Christ died for our sins according to the Scriptures, and that He was buried, and that He rose again the third day according to the Scriptures</a:t>
            </a:r>
            <a:r>
              <a:rPr lang="en-US" sz="3200" dirty="0">
                <a:solidFill>
                  <a:schemeClr val="bg1"/>
                </a:solidFill>
                <a:latin typeface="system-ui"/>
              </a:rPr>
              <a:t>												  </a:t>
            </a:r>
            <a:r>
              <a:rPr lang="en-US" sz="3200" i="1" dirty="0">
                <a:solidFill>
                  <a:schemeClr val="bg1"/>
                </a:solidFill>
                <a:latin typeface="system-ui"/>
              </a:rPr>
              <a:t>1 Corinthians 15:3-4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93298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909806"/>
            <a:ext cx="8906006" cy="2554545"/>
          </a:xfrm>
          <a:prstGeom prst="rect">
            <a:avLst/>
          </a:prstGeom>
          <a:noFill/>
        </p:spPr>
        <p:txBody>
          <a:bodyPr wrap="square">
            <a:spAutoFit/>
          </a:bodyPr>
          <a:lstStyle/>
          <a:p>
            <a:pPr algn="l"/>
            <a:r>
              <a:rPr lang="en-US" sz="3200" b="0" i="0" dirty="0">
                <a:solidFill>
                  <a:schemeClr val="bg1"/>
                </a:solidFill>
                <a:effectLst/>
                <a:latin typeface="system-ui"/>
              </a:rPr>
              <a:t>But if the Spirit of Him who raised Jesus from the dead dwells in you, He who raised Christ from the dead will also give life to your mortal bodies through His Spirit who dwells in you.</a:t>
            </a:r>
            <a:r>
              <a:rPr lang="en-US" sz="3200" dirty="0">
                <a:solidFill>
                  <a:schemeClr val="bg1"/>
                </a:solidFill>
                <a:latin typeface="system-ui"/>
              </a:rPr>
              <a:t>												      								          </a:t>
            </a:r>
            <a:r>
              <a:rPr lang="en-US" sz="3200" i="1" dirty="0">
                <a:solidFill>
                  <a:schemeClr val="bg1"/>
                </a:solidFill>
                <a:latin typeface="system-ui"/>
              </a:rPr>
              <a:t>Romans 8:11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2828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219200" y="1905506"/>
            <a:ext cx="6705600" cy="3046988"/>
          </a:xfrm>
          <a:prstGeom prst="rect">
            <a:avLst/>
          </a:prstGeom>
          <a:noFill/>
        </p:spPr>
        <p:txBody>
          <a:bodyPr wrap="square">
            <a:spAutoFit/>
          </a:bodyPr>
          <a:lstStyle/>
          <a:p>
            <a:r>
              <a:rPr lang="en-US" sz="3200" b="0" i="0" dirty="0">
                <a:solidFill>
                  <a:schemeClr val="bg1"/>
                </a:solidFill>
                <a:effectLst/>
                <a:latin typeface="system-ui"/>
              </a:rPr>
              <a:t>And I will put enmity</a:t>
            </a:r>
            <a:br>
              <a:rPr lang="en-US" sz="3200" dirty="0">
                <a:solidFill>
                  <a:schemeClr val="bg1"/>
                </a:solidFill>
              </a:rPr>
            </a:br>
            <a:r>
              <a:rPr lang="en-US" sz="3200" b="0" i="0" dirty="0">
                <a:solidFill>
                  <a:schemeClr val="bg1"/>
                </a:solidFill>
                <a:effectLst/>
                <a:latin typeface="system-ui"/>
              </a:rPr>
              <a:t>Between you and the woman,</a:t>
            </a:r>
            <a:br>
              <a:rPr lang="en-US" sz="3200" dirty="0">
                <a:solidFill>
                  <a:schemeClr val="bg1"/>
                </a:solidFill>
              </a:rPr>
            </a:br>
            <a:r>
              <a:rPr lang="en-US" sz="3200" b="0" i="0" dirty="0">
                <a:solidFill>
                  <a:schemeClr val="bg1"/>
                </a:solidFill>
                <a:effectLst/>
                <a:latin typeface="system-ui"/>
              </a:rPr>
              <a:t>And between your seed and her Seed;</a:t>
            </a:r>
            <a:br>
              <a:rPr lang="en-US" sz="3200" dirty="0">
                <a:solidFill>
                  <a:schemeClr val="bg1"/>
                </a:solidFill>
              </a:rPr>
            </a:br>
            <a:r>
              <a:rPr lang="en-US" sz="3200" i="0" dirty="0">
                <a:solidFill>
                  <a:schemeClr val="bg1"/>
                </a:solidFill>
                <a:effectLst/>
                <a:latin typeface="system-ui"/>
              </a:rPr>
              <a:t>He shall bruise your head</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And you shall bruise His heel.</a:t>
            </a:r>
          </a:p>
          <a:p>
            <a:r>
              <a:rPr lang="en-US" sz="3200" i="1" dirty="0">
                <a:solidFill>
                  <a:schemeClr val="bg1"/>
                </a:solidFill>
                <a:latin typeface="system-ui"/>
              </a:rPr>
              <a:t>									Genesis 3:15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296400" cy="6494085"/>
          </a:xfrm>
          <a:prstGeom prst="rect">
            <a:avLst/>
          </a:prstGeom>
          <a:noFill/>
        </p:spPr>
        <p:txBody>
          <a:bodyPr wrap="square">
            <a:spAutoFit/>
          </a:bodyPr>
          <a:lstStyle/>
          <a:p>
            <a:pPr algn="l"/>
            <a:r>
              <a:rPr lang="en-US" sz="3200" b="0" dirty="0">
                <a:solidFill>
                  <a:schemeClr val="bg1"/>
                </a:solidFill>
                <a:effectLst/>
                <a:latin typeface="system-ui"/>
              </a:rPr>
              <a:t>Now the </a:t>
            </a:r>
            <a:r>
              <a:rPr lang="en-US" sz="3200" b="0" cap="small" dirty="0">
                <a:solidFill>
                  <a:schemeClr val="bg1"/>
                </a:solidFill>
                <a:effectLst/>
                <a:latin typeface="system-ui"/>
              </a:rPr>
              <a:t>Lord</a:t>
            </a:r>
            <a:r>
              <a:rPr lang="en-US" sz="3200" b="0" dirty="0">
                <a:solidFill>
                  <a:schemeClr val="bg1"/>
                </a:solidFill>
                <a:effectLst/>
                <a:latin typeface="system-ui"/>
              </a:rPr>
              <a:t> said to Abram,</a:t>
            </a:r>
          </a:p>
          <a:p>
            <a:pPr algn="l"/>
            <a:r>
              <a:rPr lang="en-US" sz="3200" b="0" dirty="0">
                <a:solidFill>
                  <a:schemeClr val="bg1"/>
                </a:solidFill>
                <a:effectLst/>
                <a:latin typeface="system-ui"/>
              </a:rPr>
              <a:t>“Go from your country,</a:t>
            </a:r>
            <a:br>
              <a:rPr lang="en-US" sz="3200" b="0" dirty="0">
                <a:solidFill>
                  <a:schemeClr val="bg1"/>
                </a:solidFill>
                <a:effectLst/>
                <a:latin typeface="system-ui"/>
              </a:rPr>
            </a:br>
            <a:r>
              <a:rPr lang="en-US" sz="3200" b="0" dirty="0">
                <a:solidFill>
                  <a:schemeClr val="bg1"/>
                </a:solidFill>
                <a:effectLst/>
                <a:latin typeface="system-ui"/>
              </a:rPr>
              <a:t>And from your relatives</a:t>
            </a:r>
            <a:br>
              <a:rPr lang="en-US" sz="3200" b="0" dirty="0">
                <a:solidFill>
                  <a:schemeClr val="bg1"/>
                </a:solidFill>
                <a:effectLst/>
                <a:latin typeface="system-ui"/>
              </a:rPr>
            </a:br>
            <a:r>
              <a:rPr lang="en-US" sz="3200" b="0" dirty="0">
                <a:solidFill>
                  <a:schemeClr val="bg1"/>
                </a:solidFill>
                <a:effectLst/>
                <a:latin typeface="system-ui"/>
              </a:rPr>
              <a:t>And from your father’s house,</a:t>
            </a:r>
            <a:br>
              <a:rPr lang="en-US" sz="3200" b="0" dirty="0">
                <a:solidFill>
                  <a:schemeClr val="bg1"/>
                </a:solidFill>
                <a:effectLst/>
                <a:latin typeface="system-ui"/>
              </a:rPr>
            </a:br>
            <a:r>
              <a:rPr lang="en-US" sz="3200" b="0" dirty="0">
                <a:solidFill>
                  <a:schemeClr val="bg1"/>
                </a:solidFill>
                <a:effectLst/>
                <a:latin typeface="system-ui"/>
              </a:rPr>
              <a:t>To the land which I will show you;</a:t>
            </a:r>
            <a:br>
              <a:rPr lang="en-US" sz="3200" b="0" dirty="0">
                <a:solidFill>
                  <a:schemeClr val="bg1"/>
                </a:solidFill>
                <a:effectLst/>
                <a:latin typeface="system-ui"/>
              </a:rPr>
            </a:br>
            <a:r>
              <a:rPr lang="en-US" sz="3200" b="0" dirty="0">
                <a:solidFill>
                  <a:schemeClr val="bg1"/>
                </a:solidFill>
                <a:effectLst/>
                <a:latin typeface="system-ui"/>
              </a:rPr>
              <a:t>And I will make you into a great nation,</a:t>
            </a:r>
            <a:br>
              <a:rPr lang="en-US" sz="3200" b="0" dirty="0">
                <a:solidFill>
                  <a:schemeClr val="bg1"/>
                </a:solidFill>
                <a:effectLst/>
                <a:latin typeface="system-ui"/>
              </a:rPr>
            </a:br>
            <a:r>
              <a:rPr lang="en-US" sz="3200" b="0" dirty="0">
                <a:solidFill>
                  <a:schemeClr val="bg1"/>
                </a:solidFill>
                <a:effectLst/>
                <a:latin typeface="system-ui"/>
              </a:rPr>
              <a:t>And I will bless you,</a:t>
            </a:r>
            <a:br>
              <a:rPr lang="en-US" sz="3200" b="0" dirty="0">
                <a:solidFill>
                  <a:schemeClr val="bg1"/>
                </a:solidFill>
                <a:effectLst/>
                <a:latin typeface="system-ui"/>
              </a:rPr>
            </a:br>
            <a:r>
              <a:rPr lang="en-US" sz="3200" b="0" dirty="0">
                <a:solidFill>
                  <a:schemeClr val="bg1"/>
                </a:solidFill>
                <a:effectLst/>
                <a:latin typeface="system-ui"/>
              </a:rPr>
              <a:t>And make your name great;</a:t>
            </a:r>
            <a:br>
              <a:rPr lang="en-US" sz="3200" b="0" dirty="0">
                <a:solidFill>
                  <a:schemeClr val="bg1"/>
                </a:solidFill>
                <a:effectLst/>
                <a:latin typeface="system-ui"/>
              </a:rPr>
            </a:br>
            <a:r>
              <a:rPr lang="en-US" sz="3200" b="0" dirty="0">
                <a:solidFill>
                  <a:schemeClr val="bg1"/>
                </a:solidFill>
                <a:effectLst/>
                <a:latin typeface="system-ui"/>
              </a:rPr>
              <a:t>And you shall be a blessing;</a:t>
            </a:r>
            <a:br>
              <a:rPr lang="en-US" sz="3200" b="0" dirty="0">
                <a:solidFill>
                  <a:schemeClr val="bg1"/>
                </a:solidFill>
                <a:effectLst/>
                <a:latin typeface="system-ui"/>
              </a:rPr>
            </a:br>
            <a:r>
              <a:rPr lang="en-US" sz="3200" b="0" dirty="0">
                <a:solidFill>
                  <a:schemeClr val="bg1"/>
                </a:solidFill>
                <a:effectLst/>
                <a:latin typeface="system-ui"/>
              </a:rPr>
              <a:t>And I will bless those who bless you,</a:t>
            </a:r>
            <a:br>
              <a:rPr lang="en-US" sz="3200" b="0" dirty="0">
                <a:solidFill>
                  <a:schemeClr val="bg1"/>
                </a:solidFill>
                <a:effectLst/>
                <a:latin typeface="system-ui"/>
              </a:rPr>
            </a:br>
            <a:r>
              <a:rPr lang="en-US" sz="3200" b="0" dirty="0">
                <a:solidFill>
                  <a:schemeClr val="bg1"/>
                </a:solidFill>
                <a:effectLst/>
                <a:latin typeface="system-ui"/>
              </a:rPr>
              <a:t>And the one who curses you I will curse.</a:t>
            </a:r>
            <a:br>
              <a:rPr lang="en-US" sz="3200" b="0" dirty="0">
                <a:solidFill>
                  <a:schemeClr val="bg1"/>
                </a:solidFill>
                <a:effectLst/>
                <a:latin typeface="system-ui"/>
              </a:rPr>
            </a:br>
            <a:r>
              <a:rPr lang="en-US" sz="3200" b="0" dirty="0">
                <a:solidFill>
                  <a:schemeClr val="bg1"/>
                </a:solidFill>
                <a:effectLst/>
                <a:latin typeface="system-ui"/>
              </a:rPr>
              <a:t>And in you all the families of the earth will be blessed.”</a:t>
            </a:r>
          </a:p>
          <a:p>
            <a:r>
              <a:rPr lang="en-US" sz="3200" i="1" dirty="0">
                <a:solidFill>
                  <a:schemeClr val="bg1"/>
                </a:solidFill>
                <a:latin typeface="system-ui"/>
              </a:rPr>
              <a:t>														Genesis 12:1-3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3795" y="725890"/>
            <a:ext cx="9016409" cy="5016758"/>
          </a:xfrm>
          <a:prstGeom prst="rect">
            <a:avLst/>
          </a:prstGeom>
          <a:noFill/>
        </p:spPr>
        <p:txBody>
          <a:bodyPr wrap="square">
            <a:spAutoFit/>
          </a:bodyPr>
          <a:lstStyle/>
          <a:p>
            <a:pPr algn="l"/>
            <a:r>
              <a:rPr lang="en-US" sz="3200" b="0" dirty="0">
                <a:solidFill>
                  <a:schemeClr val="bg1"/>
                </a:solidFill>
                <a:effectLst/>
                <a:latin typeface="system-ui"/>
              </a:rPr>
              <a:t>“You yourselves have seen what I did to the Egyptians, and how I carried you on eagles’ wings, and brought you to Myself. Now then, if you will indeed obey My voice and keep My covenant, then you shall be My own possession among all the peoples, for all the earth is Mine; and you shall be to Me a kingdom of priests and a holy nation.” These are the words that you shall speak to the sons of Israel.</a:t>
            </a:r>
            <a:r>
              <a:rPr lang="en-US" sz="3200" dirty="0">
                <a:solidFill>
                  <a:schemeClr val="bg1"/>
                </a:solidFill>
                <a:latin typeface="system-ui"/>
              </a:rPr>
              <a:t>	</a:t>
            </a:r>
            <a:r>
              <a:rPr lang="en-US" sz="3200" i="1" dirty="0">
                <a:solidFill>
                  <a:schemeClr val="bg1"/>
                </a:solidFill>
                <a:latin typeface="system-ui"/>
              </a:rPr>
              <a:t>																														Exodus 19:4-6</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408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003411"/>
            <a:ext cx="9144000" cy="4524315"/>
          </a:xfrm>
          <a:prstGeom prst="rect">
            <a:avLst/>
          </a:prstGeom>
          <a:noFill/>
        </p:spPr>
        <p:txBody>
          <a:bodyPr wrap="square">
            <a:spAutoFit/>
          </a:bodyPr>
          <a:lstStyle/>
          <a:p>
            <a:pPr algn="l"/>
            <a:r>
              <a:rPr lang="en-US" sz="3200" b="0" i="0" dirty="0">
                <a:solidFill>
                  <a:schemeClr val="bg1"/>
                </a:solidFill>
                <a:effectLst/>
                <a:latin typeface="system-ui"/>
              </a:rPr>
              <a:t>When your days are fulfilled and you rest with your fathers, I will set up your seed after you, who will come from your body, and I will establish his kingdom. He shall build a house for My name, and I will establish the throne of his kingdom forever. …</a:t>
            </a:r>
            <a:r>
              <a:rPr lang="en-US" sz="3200" b="1" i="0" baseline="30000" dirty="0">
                <a:solidFill>
                  <a:schemeClr val="bg1"/>
                </a:solidFill>
                <a:effectLst/>
                <a:latin typeface="system-ui"/>
              </a:rPr>
              <a:t> </a:t>
            </a:r>
            <a:r>
              <a:rPr lang="en-US" sz="3200" b="0" i="0" dirty="0">
                <a:solidFill>
                  <a:schemeClr val="bg1"/>
                </a:solidFill>
                <a:effectLst/>
                <a:latin typeface="system-ui"/>
              </a:rPr>
              <a:t>And your house and your kingdom shall be established forever before you. Your throne shall be established forever. </a:t>
            </a:r>
            <a:r>
              <a:rPr lang="en-US" sz="3200" dirty="0">
                <a:solidFill>
                  <a:schemeClr val="bg1"/>
                </a:solidFill>
                <a:latin typeface="system-ui"/>
              </a:rPr>
              <a:t>												</a:t>
            </a:r>
          </a:p>
          <a:p>
            <a:pPr algn="l"/>
            <a:r>
              <a:rPr lang="en-US" sz="3200" i="1" dirty="0">
                <a:solidFill>
                  <a:schemeClr val="bg1"/>
                </a:solidFill>
                <a:latin typeface="system-ui"/>
              </a:rPr>
              <a:t>											   2 Samuel 7:12-13, 16</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3316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686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50312" y="2343696"/>
            <a:ext cx="9144000" cy="1569660"/>
          </a:xfrm>
          <a:prstGeom prst="rect">
            <a:avLst/>
          </a:prstGeom>
          <a:noFill/>
        </p:spPr>
        <p:txBody>
          <a:bodyPr wrap="square">
            <a:spAutoFit/>
          </a:bodyPr>
          <a:lstStyle/>
          <a:p>
            <a:pPr algn="l"/>
            <a:r>
              <a:rPr lang="en-US" sz="3200" b="0" i="0" dirty="0">
                <a:solidFill>
                  <a:schemeClr val="bg1"/>
                </a:solidFill>
                <a:effectLst/>
                <a:latin typeface="system-ui"/>
              </a:rPr>
              <a:t>The record of the genealogy of Jesus the Messiah, </a:t>
            </a:r>
          </a:p>
          <a:p>
            <a:pPr algn="l"/>
            <a:r>
              <a:rPr lang="en-US" sz="3200" b="0" i="0" dirty="0">
                <a:solidFill>
                  <a:schemeClr val="bg1"/>
                </a:solidFill>
                <a:effectLst/>
                <a:latin typeface="system-ui"/>
              </a:rPr>
              <a:t>the son of David, the son of Abraham:</a:t>
            </a:r>
            <a:r>
              <a:rPr lang="en-US" sz="3200" dirty="0">
                <a:solidFill>
                  <a:schemeClr val="bg1"/>
                </a:solidFill>
                <a:latin typeface="system-ui"/>
              </a:rPr>
              <a:t>																				</a:t>
            </a:r>
            <a:r>
              <a:rPr lang="en-US" sz="3200" i="1" dirty="0">
                <a:solidFill>
                  <a:schemeClr val="bg1"/>
                </a:solidFill>
                <a:latin typeface="system-ui"/>
              </a:rPr>
              <a:t>Matthew 1:1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37029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25260" y="1413063"/>
            <a:ext cx="9144000" cy="4031873"/>
          </a:xfrm>
          <a:prstGeom prst="rect">
            <a:avLst/>
          </a:prstGeom>
          <a:noFill/>
        </p:spPr>
        <p:txBody>
          <a:bodyPr wrap="square">
            <a:spAutoFit/>
          </a:bodyPr>
          <a:lstStyle/>
          <a:p>
            <a:pPr algn="l"/>
            <a:r>
              <a:rPr lang="en-US" sz="3200" b="0" i="0" dirty="0">
                <a:solidFill>
                  <a:schemeClr val="bg1"/>
                </a:solidFill>
                <a:effectLst/>
                <a:latin typeface="system-ui"/>
              </a:rPr>
              <a:t>And she will bring forth a Son, and you shall call His name Jesus, for He will save His people from their sins.” So all this was done that it might be fulfilled which was spoken by the Lord through the prophet, saying: “Behold, the virgin shall be with child, and bear a Son, and they shall call His name Immanuel,” which is translated, “God with us.”</a:t>
            </a:r>
            <a:r>
              <a:rPr lang="en-US" sz="3200" dirty="0">
                <a:solidFill>
                  <a:schemeClr val="bg1"/>
                </a:solidFill>
                <a:latin typeface="system-ui"/>
              </a:rPr>
              <a:t>																			</a:t>
            </a:r>
            <a:r>
              <a:rPr lang="en-US" sz="3200" i="1" dirty="0">
                <a:solidFill>
                  <a:schemeClr val="bg1"/>
                </a:solidFill>
                <a:latin typeface="system-ui"/>
              </a:rPr>
              <a:t>Matthew 1:21-23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2838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1264</Words>
  <Application>Microsoft Office PowerPoint</Application>
  <PresentationFormat>On-screen Show (4:3)</PresentationFormat>
  <Paragraphs>32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21</cp:revision>
  <dcterms:created xsi:type="dcterms:W3CDTF">2021-05-06T18:50:10Z</dcterms:created>
  <dcterms:modified xsi:type="dcterms:W3CDTF">2021-06-18T15:09:49Z</dcterms:modified>
</cp:coreProperties>
</file>