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5FE-C87E-48CA-8989-8D4E608330F3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0D95-DFDD-4E39-AE8A-E723A3C8E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1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5FE-C87E-48CA-8989-8D4E608330F3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0D95-DFDD-4E39-AE8A-E723A3C8E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9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5FE-C87E-48CA-8989-8D4E608330F3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0D95-DFDD-4E39-AE8A-E723A3C8E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5FE-C87E-48CA-8989-8D4E608330F3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0D95-DFDD-4E39-AE8A-E723A3C8E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5FE-C87E-48CA-8989-8D4E608330F3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0D95-DFDD-4E39-AE8A-E723A3C8E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2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5FE-C87E-48CA-8989-8D4E608330F3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0D95-DFDD-4E39-AE8A-E723A3C8E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1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5FE-C87E-48CA-8989-8D4E608330F3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0D95-DFDD-4E39-AE8A-E723A3C8E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0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5FE-C87E-48CA-8989-8D4E608330F3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0D95-DFDD-4E39-AE8A-E723A3C8E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5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5FE-C87E-48CA-8989-8D4E608330F3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0D95-DFDD-4E39-AE8A-E723A3C8E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9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5FE-C87E-48CA-8989-8D4E608330F3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0D95-DFDD-4E39-AE8A-E723A3C8E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3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05FE-C87E-48CA-8989-8D4E608330F3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0D95-DFDD-4E39-AE8A-E723A3C8E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3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005FE-C87E-48CA-8989-8D4E608330F3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F0D95-DFDD-4E39-AE8A-E723A3C8E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4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334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CBAB72-6D16-4F8D-951A-F9538E4BEB72}"/>
              </a:ext>
            </a:extLst>
          </p:cNvPr>
          <p:cNvSpPr txBox="1"/>
          <p:nvPr/>
        </p:nvSpPr>
        <p:spPr>
          <a:xfrm>
            <a:off x="1465545" y="0"/>
            <a:ext cx="398327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Bernard MT Condensed" panose="02050806060905020404" pitchFamily="18" charset="0"/>
              </a:rPr>
              <a:t>THINGS TO DO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3B3089-9DC0-4CB6-8CB0-EEE388A3ECE0}"/>
              </a:ext>
            </a:extLst>
          </p:cNvPr>
          <p:cNvSpPr txBox="1"/>
          <p:nvPr/>
        </p:nvSpPr>
        <p:spPr>
          <a:xfrm>
            <a:off x="5448821" y="0"/>
            <a:ext cx="1914394" cy="92333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Bernard MT Condensed" panose="02050806060905020404" pitchFamily="18" charset="0"/>
              </a:rPr>
              <a:t>TODAY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58E27D1-A118-42FB-A7BB-6475A7C18B18}"/>
              </a:ext>
            </a:extLst>
          </p:cNvPr>
          <p:cNvCxnSpPr/>
          <p:nvPr/>
        </p:nvCxnSpPr>
        <p:spPr>
          <a:xfrm>
            <a:off x="1465545" y="3093929"/>
            <a:ext cx="589767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795B53D-E4F8-4022-A323-156C34317D5B}"/>
              </a:ext>
            </a:extLst>
          </p:cNvPr>
          <p:cNvCxnSpPr/>
          <p:nvPr/>
        </p:nvCxnSpPr>
        <p:spPr>
          <a:xfrm>
            <a:off x="1465545" y="4010417"/>
            <a:ext cx="589767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833E0B-1D93-4726-B228-27F6B302EA22}"/>
              </a:ext>
            </a:extLst>
          </p:cNvPr>
          <p:cNvCxnSpPr/>
          <p:nvPr/>
        </p:nvCxnSpPr>
        <p:spPr>
          <a:xfrm>
            <a:off x="1465545" y="4912290"/>
            <a:ext cx="589767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65B56FC-1C88-408F-9273-CDA65292F3CA}"/>
              </a:ext>
            </a:extLst>
          </p:cNvPr>
          <p:cNvCxnSpPr/>
          <p:nvPr/>
        </p:nvCxnSpPr>
        <p:spPr>
          <a:xfrm>
            <a:off x="1465545" y="5826690"/>
            <a:ext cx="589767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D65B75-885B-4558-B76D-F766494946C5}"/>
              </a:ext>
            </a:extLst>
          </p:cNvPr>
          <p:cNvCxnSpPr/>
          <p:nvPr/>
        </p:nvCxnSpPr>
        <p:spPr>
          <a:xfrm>
            <a:off x="1465545" y="6728565"/>
            <a:ext cx="589767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E61243-CA2E-4E31-B5D4-3AA48AC352AD}"/>
              </a:ext>
            </a:extLst>
          </p:cNvPr>
          <p:cNvCxnSpPr/>
          <p:nvPr/>
        </p:nvCxnSpPr>
        <p:spPr>
          <a:xfrm>
            <a:off x="1465545" y="2154477"/>
            <a:ext cx="589767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6A372D9-BBFE-4445-8BB6-4938264A41A8}"/>
              </a:ext>
            </a:extLst>
          </p:cNvPr>
          <p:cNvSpPr txBox="1"/>
          <p:nvPr/>
        </p:nvSpPr>
        <p:spPr>
          <a:xfrm>
            <a:off x="1465545" y="1581662"/>
            <a:ext cx="589767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latin typeface="Segoe Print" panose="02000600000000000000" pitchFamily="2" charset="0"/>
              </a:rPr>
              <a:t>Hear God’s voice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F038B2-7AA2-4A15-AB79-299640BE9B0A}"/>
              </a:ext>
            </a:extLst>
          </p:cNvPr>
          <p:cNvSpPr txBox="1"/>
          <p:nvPr/>
        </p:nvSpPr>
        <p:spPr>
          <a:xfrm>
            <a:off x="1370555" y="2539806"/>
            <a:ext cx="60876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latin typeface="Segoe Print" panose="02000600000000000000" pitchFamily="2" charset="0"/>
              </a:rPr>
              <a:t>Do not harden your heart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39DF2B-46F9-4D9A-B171-B70601C9B7D5}"/>
              </a:ext>
            </a:extLst>
          </p:cNvPr>
          <p:cNvSpPr txBox="1"/>
          <p:nvPr/>
        </p:nvSpPr>
        <p:spPr>
          <a:xfrm>
            <a:off x="1465545" y="3463176"/>
            <a:ext cx="589767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latin typeface="Segoe Print" panose="02000600000000000000" pitchFamily="2" charset="0"/>
              </a:rPr>
              <a:t>Take care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E09BF5-E26F-40CC-8AB0-A4E5A9903EE6}"/>
              </a:ext>
            </a:extLst>
          </p:cNvPr>
          <p:cNvSpPr txBox="1"/>
          <p:nvPr/>
        </p:nvSpPr>
        <p:spPr>
          <a:xfrm>
            <a:off x="1465545" y="4387164"/>
            <a:ext cx="589767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latin typeface="Segoe Print" panose="02000600000000000000" pitchFamily="2" charset="0"/>
              </a:rPr>
              <a:t>Encourage one another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4BDB25-CDEE-4F98-A762-F1EFC2928D80}"/>
              </a:ext>
            </a:extLst>
          </p:cNvPr>
          <p:cNvSpPr txBox="1"/>
          <p:nvPr/>
        </p:nvSpPr>
        <p:spPr>
          <a:xfrm>
            <a:off x="1465545" y="5289038"/>
            <a:ext cx="589767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latin typeface="Segoe Print" panose="02000600000000000000" pitchFamily="2" charset="0"/>
              </a:rPr>
              <a:t>Hold fast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65FC42-B92A-42FB-9CA5-C8FDCA5E1B12}"/>
              </a:ext>
            </a:extLst>
          </p:cNvPr>
          <p:cNvSpPr txBox="1"/>
          <p:nvPr/>
        </p:nvSpPr>
        <p:spPr>
          <a:xfrm>
            <a:off x="1465545" y="6190912"/>
            <a:ext cx="589767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latin typeface="Segoe Print" panose="02000600000000000000" pitchFamily="2" charset="0"/>
              </a:rPr>
              <a:t>Fear</a:t>
            </a:r>
          </a:p>
        </p:txBody>
      </p:sp>
    </p:spTree>
    <p:extLst>
      <p:ext uri="{BB962C8B-B14F-4D97-AF65-F5344CB8AC3E}">
        <p14:creationId xmlns:p14="http://schemas.microsoft.com/office/powerpoint/2010/main" val="321666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575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20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Bernard MT Condensed</vt:lpstr>
      <vt:lpstr>Calibri</vt:lpstr>
      <vt:lpstr>Calibri Light</vt:lpstr>
      <vt:lpstr>Segoe Print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Eastview Church</dc:creator>
  <cp:lastModifiedBy>Eastview Church</cp:lastModifiedBy>
  <cp:revision>4</cp:revision>
  <dcterms:created xsi:type="dcterms:W3CDTF">2021-06-22T18:58:13Z</dcterms:created>
  <dcterms:modified xsi:type="dcterms:W3CDTF">2021-06-25T20:00:56Z</dcterms:modified>
</cp:coreProperties>
</file>