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42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2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0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7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5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5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2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8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0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21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A4374D-F270-4C02-88D7-B751FD9BD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052451A6-25AF-4D94-86AC-23E509EE96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10999" b="-1"/>
          <a:stretch/>
        </p:blipFill>
        <p:spPr>
          <a:xfrm>
            <a:off x="20" y="10"/>
            <a:ext cx="9143979" cy="68579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6571" y="1247775"/>
            <a:ext cx="6858000" cy="300744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C96004-3DA7-49FA-B43F-686E9D06903A}"/>
              </a:ext>
            </a:extLst>
          </p:cNvPr>
          <p:cNvSpPr txBox="1"/>
          <p:nvPr/>
        </p:nvSpPr>
        <p:spPr>
          <a:xfrm>
            <a:off x="1353741" y="1734989"/>
            <a:ext cx="6436518" cy="2177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300" dirty="0">
                <a:latin typeface="Arial Black" panose="020B0A04020102020204" pitchFamily="34" charset="0"/>
                <a:ea typeface="+mj-ea"/>
                <a:cs typeface="+mj-cs"/>
              </a:rPr>
              <a:t>Submit to God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5904" y="3912322"/>
            <a:ext cx="5419335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71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A4374D-F270-4C02-88D7-B751FD9BD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052451A6-25AF-4D94-86AC-23E509EE96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10999" b="-1"/>
          <a:stretch/>
        </p:blipFill>
        <p:spPr>
          <a:xfrm>
            <a:off x="21" y="0"/>
            <a:ext cx="9143979" cy="68579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6571" y="1247775"/>
            <a:ext cx="6858000" cy="300744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C96004-3DA7-49FA-B43F-686E9D06903A}"/>
              </a:ext>
            </a:extLst>
          </p:cNvPr>
          <p:cNvSpPr txBox="1"/>
          <p:nvPr/>
        </p:nvSpPr>
        <p:spPr>
          <a:xfrm>
            <a:off x="1346599" y="1353535"/>
            <a:ext cx="6650830" cy="2177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Therefore submit to God. 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600" b="0" i="0" dirty="0">
              <a:solidFill>
                <a:srgbClr val="000000"/>
              </a:solidFill>
              <a:effectLst/>
              <a:latin typeface="Abadi" panose="020B0604020104020204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0" i="0" dirty="0">
                <a:solidFill>
                  <a:schemeClr val="accent1"/>
                </a:solidFill>
                <a:effectLst/>
                <a:latin typeface="Abadi" panose="020B0604020104020204" pitchFamily="34" charset="0"/>
              </a:rPr>
              <a:t>Resist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 the devil and he will flee from you.</a:t>
            </a:r>
            <a:endParaRPr lang="en-US" sz="6300" dirty="0">
              <a:latin typeface="Abadi" panose="020B0604020104020204" pitchFamily="34" charset="0"/>
              <a:ea typeface="+mj-ea"/>
              <a:cs typeface="+mj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5904" y="3912322"/>
            <a:ext cx="5419335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3F2804-1DB9-4FD6-93AE-B73885CA4781}"/>
              </a:ext>
            </a:extLst>
          </p:cNvPr>
          <p:cNvSpPr txBox="1"/>
          <p:nvPr/>
        </p:nvSpPr>
        <p:spPr>
          <a:xfrm>
            <a:off x="1865904" y="3912311"/>
            <a:ext cx="541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James 4:7</a:t>
            </a:r>
          </a:p>
        </p:txBody>
      </p:sp>
    </p:spTree>
    <p:extLst>
      <p:ext uri="{BB962C8B-B14F-4D97-AF65-F5344CB8AC3E}">
        <p14:creationId xmlns:p14="http://schemas.microsoft.com/office/powerpoint/2010/main" val="37364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A4374D-F270-4C02-88D7-B751FD9BD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052451A6-25AF-4D94-86AC-23E509EE96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10999" b="-1"/>
          <a:stretch/>
        </p:blipFill>
        <p:spPr>
          <a:xfrm>
            <a:off x="21" y="0"/>
            <a:ext cx="9143979" cy="68579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6571" y="1247775"/>
            <a:ext cx="6858000" cy="300744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C96004-3DA7-49FA-B43F-686E9D06903A}"/>
              </a:ext>
            </a:extLst>
          </p:cNvPr>
          <p:cNvSpPr txBox="1"/>
          <p:nvPr/>
        </p:nvSpPr>
        <p:spPr>
          <a:xfrm>
            <a:off x="1346599" y="1353535"/>
            <a:ext cx="6650830" cy="2177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i="0" dirty="0">
                <a:solidFill>
                  <a:schemeClr val="accent1"/>
                </a:solidFill>
                <a:effectLst/>
                <a:latin typeface="Abadi" panose="020B0604020104020204" pitchFamily="34" charset="0"/>
              </a:rPr>
              <a:t>Draw near 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to God and He will draw near to you.</a:t>
            </a:r>
            <a:endParaRPr lang="en-US" sz="4000" dirty="0">
              <a:latin typeface="Abadi" panose="020B0604020104020204" pitchFamily="34" charset="0"/>
              <a:ea typeface="+mj-ea"/>
              <a:cs typeface="+mj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5904" y="3912322"/>
            <a:ext cx="5419335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3F2804-1DB9-4FD6-93AE-B73885CA4781}"/>
              </a:ext>
            </a:extLst>
          </p:cNvPr>
          <p:cNvSpPr txBox="1"/>
          <p:nvPr/>
        </p:nvSpPr>
        <p:spPr>
          <a:xfrm>
            <a:off x="1865904" y="3912311"/>
            <a:ext cx="541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James 4:8a</a:t>
            </a:r>
          </a:p>
        </p:txBody>
      </p:sp>
    </p:spTree>
    <p:extLst>
      <p:ext uri="{BB962C8B-B14F-4D97-AF65-F5344CB8AC3E}">
        <p14:creationId xmlns:p14="http://schemas.microsoft.com/office/powerpoint/2010/main" val="267668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A4374D-F270-4C02-88D7-B751FD9BD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052451A6-25AF-4D94-86AC-23E509EE96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10999" b="-1"/>
          <a:stretch/>
        </p:blipFill>
        <p:spPr>
          <a:xfrm>
            <a:off x="21" y="0"/>
            <a:ext cx="9143979" cy="68579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6571" y="1247775"/>
            <a:ext cx="6858000" cy="300744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C96004-3DA7-49FA-B43F-686E9D06903A}"/>
              </a:ext>
            </a:extLst>
          </p:cNvPr>
          <p:cNvSpPr txBox="1"/>
          <p:nvPr/>
        </p:nvSpPr>
        <p:spPr>
          <a:xfrm>
            <a:off x="1139429" y="1491374"/>
            <a:ext cx="6865142" cy="2177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0" dirty="0">
                <a:solidFill>
                  <a:schemeClr val="accent1"/>
                </a:solidFill>
                <a:effectLst/>
                <a:latin typeface="Abadi" panose="020B0604020104020204" pitchFamily="34" charset="0"/>
              </a:rPr>
              <a:t>Cleanse</a:t>
            </a:r>
            <a:r>
              <a:rPr lang="en-US" sz="3800" b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 your hands,                you sinners; and </a:t>
            </a:r>
            <a:r>
              <a:rPr lang="en-US" sz="3800" b="0" dirty="0">
                <a:solidFill>
                  <a:schemeClr val="accent1"/>
                </a:solidFill>
                <a:effectLst/>
                <a:latin typeface="Abadi" panose="020B0604020104020204" pitchFamily="34" charset="0"/>
              </a:rPr>
              <a:t>purify</a:t>
            </a:r>
            <a:r>
              <a:rPr lang="en-US" sz="3800" b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 your hearts,             you double-minded.</a:t>
            </a:r>
            <a:endParaRPr lang="en-US" sz="3800" dirty="0">
              <a:latin typeface="Abadi" panose="020B0604020104020204" pitchFamily="34" charset="0"/>
              <a:ea typeface="+mj-ea"/>
              <a:cs typeface="+mj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5904" y="3912322"/>
            <a:ext cx="5419335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3F2804-1DB9-4FD6-93AE-B73885CA4781}"/>
              </a:ext>
            </a:extLst>
          </p:cNvPr>
          <p:cNvSpPr txBox="1"/>
          <p:nvPr/>
        </p:nvSpPr>
        <p:spPr>
          <a:xfrm>
            <a:off x="1865904" y="3912311"/>
            <a:ext cx="541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James 4:8b</a:t>
            </a:r>
          </a:p>
        </p:txBody>
      </p:sp>
    </p:spTree>
    <p:extLst>
      <p:ext uri="{BB962C8B-B14F-4D97-AF65-F5344CB8AC3E}">
        <p14:creationId xmlns:p14="http://schemas.microsoft.com/office/powerpoint/2010/main" val="404342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A4374D-F270-4C02-88D7-B751FD9BD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052451A6-25AF-4D94-86AC-23E509EE96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10999" b="-1"/>
          <a:stretch/>
        </p:blipFill>
        <p:spPr>
          <a:xfrm>
            <a:off x="21" y="0"/>
            <a:ext cx="9143979" cy="68579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6571" y="1247775"/>
            <a:ext cx="6858000" cy="300744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C96004-3DA7-49FA-B43F-686E9D06903A}"/>
              </a:ext>
            </a:extLst>
          </p:cNvPr>
          <p:cNvSpPr txBox="1"/>
          <p:nvPr/>
        </p:nvSpPr>
        <p:spPr>
          <a:xfrm>
            <a:off x="1139428" y="1491374"/>
            <a:ext cx="6964911" cy="2177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0" i="0" dirty="0">
                <a:solidFill>
                  <a:schemeClr val="accent1"/>
                </a:solidFill>
                <a:effectLst/>
                <a:latin typeface="system-ui"/>
              </a:rPr>
              <a:t>Lament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 and </a:t>
            </a:r>
            <a:r>
              <a:rPr lang="en-US" sz="4000" b="0" i="0" dirty="0">
                <a:solidFill>
                  <a:schemeClr val="accent1"/>
                </a:solidFill>
                <a:effectLst/>
                <a:latin typeface="system-ui"/>
              </a:rPr>
              <a:t>mourn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 and </a:t>
            </a:r>
            <a:r>
              <a:rPr lang="en-US" sz="4000" b="0" i="0" dirty="0">
                <a:solidFill>
                  <a:schemeClr val="accent1"/>
                </a:solidFill>
                <a:effectLst/>
                <a:latin typeface="system-ui"/>
              </a:rPr>
              <a:t>weep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! Let your laughter be turned to mourning and</a:t>
            </a:r>
            <a:r>
              <a:rPr lang="en-US" sz="4000" b="0" dirty="0">
                <a:solidFill>
                  <a:srgbClr val="000000"/>
                </a:solidFill>
                <a:effectLst/>
                <a:latin typeface="system-ui"/>
              </a:rPr>
              <a:t> your 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system-ui"/>
              </a:rPr>
              <a:t>joy to gloom.</a:t>
            </a:r>
            <a:endParaRPr lang="en-US" sz="3600" dirty="0">
              <a:latin typeface="Abadi" panose="020B0604020104020204" pitchFamily="34" charset="0"/>
              <a:ea typeface="+mj-ea"/>
              <a:cs typeface="+mj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5904" y="3912322"/>
            <a:ext cx="5419335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3F2804-1DB9-4FD6-93AE-B73885CA4781}"/>
              </a:ext>
            </a:extLst>
          </p:cNvPr>
          <p:cNvSpPr txBox="1"/>
          <p:nvPr/>
        </p:nvSpPr>
        <p:spPr>
          <a:xfrm>
            <a:off x="1865904" y="3912311"/>
            <a:ext cx="541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James 4:9</a:t>
            </a:r>
          </a:p>
        </p:txBody>
      </p:sp>
    </p:spTree>
    <p:extLst>
      <p:ext uri="{BB962C8B-B14F-4D97-AF65-F5344CB8AC3E}">
        <p14:creationId xmlns:p14="http://schemas.microsoft.com/office/powerpoint/2010/main" val="354468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A4374D-F270-4C02-88D7-B751FD9BD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052451A6-25AF-4D94-86AC-23E509EE96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10999" b="-1"/>
          <a:stretch/>
        </p:blipFill>
        <p:spPr>
          <a:xfrm>
            <a:off x="21" y="0"/>
            <a:ext cx="9143979" cy="68579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6571" y="1247775"/>
            <a:ext cx="6858000" cy="300744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C96004-3DA7-49FA-B43F-686E9D06903A}"/>
              </a:ext>
            </a:extLst>
          </p:cNvPr>
          <p:cNvSpPr txBox="1"/>
          <p:nvPr/>
        </p:nvSpPr>
        <p:spPr>
          <a:xfrm>
            <a:off x="1039660" y="1491374"/>
            <a:ext cx="7064679" cy="2177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b="0" i="0" dirty="0">
                <a:solidFill>
                  <a:schemeClr val="accent1"/>
                </a:solidFill>
                <a:effectLst/>
                <a:latin typeface="system-ui"/>
              </a:rPr>
              <a:t>Humble yourselves </a:t>
            </a:r>
            <a:r>
              <a:rPr lang="en-US" sz="3900" b="0" i="0" dirty="0">
                <a:solidFill>
                  <a:srgbClr val="000000"/>
                </a:solidFill>
                <a:effectLst/>
                <a:latin typeface="system-ui"/>
              </a:rPr>
              <a:t>in the sight of the Lord, and He will lift you up.</a:t>
            </a:r>
            <a:endParaRPr lang="en-US" sz="3900" dirty="0">
              <a:latin typeface="Abadi" panose="020B0604020104020204" pitchFamily="34" charset="0"/>
              <a:ea typeface="+mj-ea"/>
              <a:cs typeface="+mj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5904" y="3912322"/>
            <a:ext cx="5419335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3F2804-1DB9-4FD6-93AE-B73885CA4781}"/>
              </a:ext>
            </a:extLst>
          </p:cNvPr>
          <p:cNvSpPr txBox="1"/>
          <p:nvPr/>
        </p:nvSpPr>
        <p:spPr>
          <a:xfrm>
            <a:off x="1865904" y="3912311"/>
            <a:ext cx="541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James 4:10</a:t>
            </a:r>
          </a:p>
        </p:txBody>
      </p:sp>
    </p:spTree>
    <p:extLst>
      <p:ext uri="{BB962C8B-B14F-4D97-AF65-F5344CB8AC3E}">
        <p14:creationId xmlns:p14="http://schemas.microsoft.com/office/powerpoint/2010/main" val="29558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281D33"/>
      </a:dk2>
      <a:lt2>
        <a:srgbClr val="E2E8E6"/>
      </a:lt2>
      <a:accent1>
        <a:srgbClr val="E22E5D"/>
      </a:accent1>
      <a:accent2>
        <a:srgbClr val="D01C96"/>
      </a:accent2>
      <a:accent3>
        <a:srgbClr val="D12EE2"/>
      </a:accent3>
      <a:accent4>
        <a:srgbClr val="751CD0"/>
      </a:accent4>
      <a:accent5>
        <a:srgbClr val="3C2EE2"/>
      </a:accent5>
      <a:accent6>
        <a:srgbClr val="1C5AD0"/>
      </a:accent6>
      <a:hlink>
        <a:srgbClr val="31937A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90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Abadi</vt:lpstr>
      <vt:lpstr>Arial</vt:lpstr>
      <vt:lpstr>Arial Black</vt:lpstr>
      <vt:lpstr>Avenir Next LT Pro</vt:lpstr>
      <vt:lpstr>Calibri</vt:lpstr>
      <vt:lpstr>Neue Haas Grotesk Text Pro</vt:lpstr>
      <vt:lpstr>system-ui</vt:lpstr>
      <vt:lpstr>AccentBoxVTI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2</cp:revision>
  <dcterms:created xsi:type="dcterms:W3CDTF">2021-06-15T17:28:15Z</dcterms:created>
  <dcterms:modified xsi:type="dcterms:W3CDTF">2021-06-18T15:04:13Z</dcterms:modified>
</cp:coreProperties>
</file>