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DC-CF77-47E0-9444-B445EE8973A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359C-3B7A-4877-8662-FC06A7A7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6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DC-CF77-47E0-9444-B445EE8973A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359C-3B7A-4877-8662-FC06A7A7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9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DC-CF77-47E0-9444-B445EE8973A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359C-3B7A-4877-8662-FC06A7A7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DC-CF77-47E0-9444-B445EE8973A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359C-3B7A-4877-8662-FC06A7A7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5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DC-CF77-47E0-9444-B445EE8973A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359C-3B7A-4877-8662-FC06A7A7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0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DC-CF77-47E0-9444-B445EE8973A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359C-3B7A-4877-8662-FC06A7A7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2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DC-CF77-47E0-9444-B445EE8973A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359C-3B7A-4877-8662-FC06A7A7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9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DC-CF77-47E0-9444-B445EE8973A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359C-3B7A-4877-8662-FC06A7A7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6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DC-CF77-47E0-9444-B445EE8973A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359C-3B7A-4877-8662-FC06A7A7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0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DC-CF77-47E0-9444-B445EE8973A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359C-3B7A-4877-8662-FC06A7A7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3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38DC-CF77-47E0-9444-B445EE8973A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359C-3B7A-4877-8662-FC06A7A7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2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38DC-CF77-47E0-9444-B445EE8973A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1359C-3B7A-4877-8662-FC06A7A7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8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28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5AD-D7EC-4970-9A73-01BCEC522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76B31-5DEB-4A40-9B96-30052674E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8889B8-5E5C-47C9-BB1A-827827EF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77A8B-8E95-496A-8612-25AB22A92E19}"/>
              </a:ext>
            </a:extLst>
          </p:cNvPr>
          <p:cNvSpPr txBox="1"/>
          <p:nvPr/>
        </p:nvSpPr>
        <p:spPr>
          <a:xfrm>
            <a:off x="3607496" y="5842337"/>
            <a:ext cx="553650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Extra Light" panose="020B0204020104020204" pitchFamily="34" charset="0"/>
              </a:rPr>
              <a:t>What is your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1B193-9D1A-4986-954A-32B8B243BF65}"/>
              </a:ext>
            </a:extLst>
          </p:cNvPr>
          <p:cNvSpPr txBox="1"/>
          <p:nvPr/>
        </p:nvSpPr>
        <p:spPr>
          <a:xfrm>
            <a:off x="532366" y="2638634"/>
            <a:ext cx="8079268" cy="2123658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46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Job 14:1-2</a:t>
            </a:r>
            <a:br>
              <a:rPr lang="en-US" sz="3200" dirty="0"/>
            </a:br>
            <a:r>
              <a:rPr lang="en-US" sz="3200" dirty="0"/>
              <a:t>Man who is born of a woman</a:t>
            </a:r>
            <a:br>
              <a:rPr lang="en-US" sz="3200" dirty="0"/>
            </a:br>
            <a:r>
              <a:rPr lang="en-US" sz="3200" dirty="0"/>
              <a:t>is few of days and full of trouble.</a:t>
            </a:r>
            <a:br>
              <a:rPr lang="en-US" sz="3200" dirty="0"/>
            </a:br>
            <a:r>
              <a:rPr lang="en-US" sz="3200" dirty="0"/>
              <a:t>He comes out </a:t>
            </a:r>
            <a:r>
              <a:rPr lang="en-US" sz="3200" b="1" u="sng" dirty="0"/>
              <a:t>like a flower and withers</a:t>
            </a:r>
            <a:r>
              <a:rPr lang="en-US" sz="3200" dirty="0"/>
              <a:t>;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61394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5AD-D7EC-4970-9A73-01BCEC522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76B31-5DEB-4A40-9B96-30052674E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8889B8-5E5C-47C9-BB1A-827827EF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77A8B-8E95-496A-8612-25AB22A92E19}"/>
              </a:ext>
            </a:extLst>
          </p:cNvPr>
          <p:cNvSpPr txBox="1"/>
          <p:nvPr/>
        </p:nvSpPr>
        <p:spPr>
          <a:xfrm>
            <a:off x="3607496" y="5842337"/>
            <a:ext cx="553650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Extra Light" panose="020B0204020104020204" pitchFamily="34" charset="0"/>
              </a:rPr>
              <a:t>What is your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1B193-9D1A-4986-954A-32B8B243BF65}"/>
              </a:ext>
            </a:extLst>
          </p:cNvPr>
          <p:cNvSpPr txBox="1"/>
          <p:nvPr/>
        </p:nvSpPr>
        <p:spPr>
          <a:xfrm>
            <a:off x="532366" y="2638634"/>
            <a:ext cx="8079268" cy="1138773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46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Job 14:2b</a:t>
            </a:r>
            <a:br>
              <a:rPr lang="en-US" sz="3200" dirty="0"/>
            </a:br>
            <a:r>
              <a:rPr lang="en-US" sz="3200" dirty="0"/>
              <a:t>he flees </a:t>
            </a:r>
            <a:r>
              <a:rPr lang="en-US" sz="3200" b="1" u="sng" dirty="0"/>
              <a:t>like a shadow</a:t>
            </a:r>
            <a:r>
              <a:rPr lang="en-US" sz="3200" b="1" dirty="0"/>
              <a:t> </a:t>
            </a:r>
            <a:r>
              <a:rPr lang="en-US" sz="3200" dirty="0"/>
              <a:t>and continues not.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89244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5AD-D7EC-4970-9A73-01BCEC522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76B31-5DEB-4A40-9B96-30052674E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8889B8-5E5C-47C9-BB1A-827827EF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77A8B-8E95-496A-8612-25AB22A92E19}"/>
              </a:ext>
            </a:extLst>
          </p:cNvPr>
          <p:cNvSpPr txBox="1"/>
          <p:nvPr/>
        </p:nvSpPr>
        <p:spPr>
          <a:xfrm>
            <a:off x="3607496" y="5842337"/>
            <a:ext cx="553650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Extra Light" panose="020B0204020104020204" pitchFamily="34" charset="0"/>
              </a:rPr>
              <a:t>What is your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1B193-9D1A-4986-954A-32B8B243BF65}"/>
              </a:ext>
            </a:extLst>
          </p:cNvPr>
          <p:cNvSpPr txBox="1"/>
          <p:nvPr/>
        </p:nvSpPr>
        <p:spPr>
          <a:xfrm>
            <a:off x="125260" y="2638634"/>
            <a:ext cx="9018740" cy="2123658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46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Psalm 39:5</a:t>
            </a:r>
            <a:br>
              <a:rPr lang="en-US" sz="3200" dirty="0"/>
            </a:br>
            <a:r>
              <a:rPr lang="en-US" sz="3200" dirty="0"/>
              <a:t>Behold, you have made my days </a:t>
            </a:r>
            <a:r>
              <a:rPr lang="en-US" sz="3200" u="sng" dirty="0"/>
              <a:t>a few handbreadths</a:t>
            </a:r>
            <a:r>
              <a:rPr lang="en-US" sz="3200" dirty="0"/>
              <a:t>,</a:t>
            </a:r>
            <a:br>
              <a:rPr lang="en-US" sz="3200" dirty="0"/>
            </a:br>
            <a:r>
              <a:rPr lang="en-US" sz="3200" dirty="0"/>
              <a:t>    and my lifetime is as nothing before you.</a:t>
            </a:r>
            <a:br>
              <a:rPr lang="en-US" sz="3200" dirty="0"/>
            </a:br>
            <a:r>
              <a:rPr lang="en-US" sz="3200" dirty="0"/>
              <a:t>Surely all mankind stands as a mere breath!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44040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5AD-D7EC-4970-9A73-01BCEC522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76B31-5DEB-4A40-9B96-30052674E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8889B8-5E5C-47C9-BB1A-827827EF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77A8B-8E95-496A-8612-25AB22A92E19}"/>
              </a:ext>
            </a:extLst>
          </p:cNvPr>
          <p:cNvSpPr txBox="1"/>
          <p:nvPr/>
        </p:nvSpPr>
        <p:spPr>
          <a:xfrm>
            <a:off x="3607496" y="5842337"/>
            <a:ext cx="553650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Extra Light" panose="020B0204020104020204" pitchFamily="34" charset="0"/>
              </a:rPr>
              <a:t>What is your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1B193-9D1A-4986-954A-32B8B243BF65}"/>
              </a:ext>
            </a:extLst>
          </p:cNvPr>
          <p:cNvSpPr txBox="1"/>
          <p:nvPr/>
        </p:nvSpPr>
        <p:spPr>
          <a:xfrm>
            <a:off x="125260" y="2638634"/>
            <a:ext cx="9018740" cy="2123658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46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Psalm 39:5</a:t>
            </a:r>
            <a:br>
              <a:rPr lang="en-US" sz="3200" dirty="0"/>
            </a:br>
            <a:r>
              <a:rPr lang="en-US" sz="3200" dirty="0"/>
              <a:t>Behold, you have made my days </a:t>
            </a:r>
            <a:r>
              <a:rPr lang="en-US" sz="3200" u="sng" dirty="0"/>
              <a:t>a few handbreadths</a:t>
            </a:r>
            <a:r>
              <a:rPr lang="en-US" sz="3200" dirty="0"/>
              <a:t>,</a:t>
            </a:r>
            <a:br>
              <a:rPr lang="en-US" sz="3200" dirty="0"/>
            </a:br>
            <a:r>
              <a:rPr lang="en-US" sz="3200" dirty="0"/>
              <a:t>    and my lifetime is as nothing before you.</a:t>
            </a:r>
            <a:br>
              <a:rPr lang="en-US" sz="3200" dirty="0"/>
            </a:br>
            <a:r>
              <a:rPr lang="en-US" sz="3200" dirty="0"/>
              <a:t>Surely all mankind stands as a mere </a:t>
            </a:r>
            <a:r>
              <a:rPr lang="en-US" sz="3200" u="sng" dirty="0"/>
              <a:t>breath</a:t>
            </a:r>
            <a:r>
              <a:rPr lang="en-US" sz="3200" dirty="0"/>
              <a:t>!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53472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5AD-D7EC-4970-9A73-01BCEC522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76B31-5DEB-4A40-9B96-30052674E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8889B8-5E5C-47C9-BB1A-827827EF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77A8B-8E95-496A-8612-25AB22A92E19}"/>
              </a:ext>
            </a:extLst>
          </p:cNvPr>
          <p:cNvSpPr txBox="1"/>
          <p:nvPr/>
        </p:nvSpPr>
        <p:spPr>
          <a:xfrm>
            <a:off x="3607496" y="5842337"/>
            <a:ext cx="553650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Extra Light" panose="020B0204020104020204" pitchFamily="34" charset="0"/>
              </a:rPr>
              <a:t>What is your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1B193-9D1A-4986-954A-32B8B243BF65}"/>
              </a:ext>
            </a:extLst>
          </p:cNvPr>
          <p:cNvSpPr txBox="1"/>
          <p:nvPr/>
        </p:nvSpPr>
        <p:spPr>
          <a:xfrm>
            <a:off x="125260" y="2546657"/>
            <a:ext cx="9018740" cy="1631216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46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Psalm </a:t>
            </a:r>
            <a:r>
              <a:rPr lang="en-US" sz="3600" dirty="0">
                <a:latin typeface="system-ui"/>
              </a:rPr>
              <a:t>144:4</a:t>
            </a:r>
            <a:br>
              <a:rPr lang="en-US" sz="3200" dirty="0"/>
            </a:br>
            <a:r>
              <a:rPr lang="en-US" sz="3200" dirty="0"/>
              <a:t>Man is </a:t>
            </a:r>
            <a:r>
              <a:rPr lang="en-US" sz="3200" b="1" u="sng" dirty="0"/>
              <a:t>like a breath</a:t>
            </a:r>
            <a:r>
              <a:rPr lang="en-US" sz="3200" dirty="0"/>
              <a:t>;</a:t>
            </a:r>
            <a:br>
              <a:rPr lang="en-US" sz="3200" dirty="0"/>
            </a:br>
            <a:r>
              <a:rPr lang="en-US" sz="3200" dirty="0"/>
              <a:t>    his days are </a:t>
            </a:r>
            <a:r>
              <a:rPr lang="en-US" sz="3200" b="1" u="sng" dirty="0"/>
              <a:t>like a passing shadow</a:t>
            </a:r>
            <a:r>
              <a:rPr lang="en-US" sz="3200" dirty="0"/>
              <a:t>.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49650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5AD-D7EC-4970-9A73-01BCEC522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76B31-5DEB-4A40-9B96-30052674E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8889B8-5E5C-47C9-BB1A-827827EF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77A8B-8E95-496A-8612-25AB22A92E19}"/>
              </a:ext>
            </a:extLst>
          </p:cNvPr>
          <p:cNvSpPr txBox="1"/>
          <p:nvPr/>
        </p:nvSpPr>
        <p:spPr>
          <a:xfrm>
            <a:off x="3607496" y="5842337"/>
            <a:ext cx="553650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Extra Light" panose="020B0204020104020204" pitchFamily="34" charset="0"/>
              </a:rPr>
              <a:t>What is your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1B193-9D1A-4986-954A-32B8B243BF65}"/>
              </a:ext>
            </a:extLst>
          </p:cNvPr>
          <p:cNvSpPr txBox="1"/>
          <p:nvPr/>
        </p:nvSpPr>
        <p:spPr>
          <a:xfrm>
            <a:off x="62630" y="172403"/>
            <a:ext cx="9018740" cy="53860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1 Peter 1:22-25</a:t>
            </a:r>
            <a:br>
              <a:rPr lang="en-US" sz="3200" dirty="0"/>
            </a:br>
            <a:r>
              <a:rPr lang="en-US" sz="2800" dirty="0"/>
              <a:t>Having purified your souls by your obedience to the truth for a sincere brotherly love, love one another earnestly from a pure heart, since you have been born again, not of perishable seed but of imperishable, through the living and abiding word of God; for</a:t>
            </a:r>
          </a:p>
          <a:p>
            <a:r>
              <a:rPr lang="en-US" sz="2800" dirty="0"/>
              <a:t>“All flesh is like grass</a:t>
            </a:r>
            <a:br>
              <a:rPr lang="en-US" sz="2800" dirty="0"/>
            </a:br>
            <a:r>
              <a:rPr lang="en-US" sz="2800" dirty="0"/>
              <a:t>    and all its glory like the flower of grass.</a:t>
            </a:r>
            <a:br>
              <a:rPr lang="en-US" sz="2800" dirty="0"/>
            </a:br>
            <a:r>
              <a:rPr lang="en-US" sz="2800" dirty="0"/>
              <a:t>The grass withers,</a:t>
            </a:r>
            <a:br>
              <a:rPr lang="en-US" sz="2800" dirty="0"/>
            </a:br>
            <a:r>
              <a:rPr lang="en-US" sz="2800" dirty="0"/>
              <a:t>    and the flower falls,</a:t>
            </a:r>
            <a:br>
              <a:rPr lang="en-US" sz="2800" dirty="0"/>
            </a:br>
            <a:r>
              <a:rPr lang="en-US" sz="2800" dirty="0"/>
              <a:t>but the word of the Lord remains forever.”</a:t>
            </a:r>
          </a:p>
          <a:p>
            <a:r>
              <a:rPr lang="en-US" sz="2800" dirty="0"/>
              <a:t>And this word is the good news that was preached to you.</a:t>
            </a:r>
          </a:p>
        </p:txBody>
      </p:sp>
    </p:spTree>
    <p:extLst>
      <p:ext uri="{BB962C8B-B14F-4D97-AF65-F5344CB8AC3E}">
        <p14:creationId xmlns:p14="http://schemas.microsoft.com/office/powerpoint/2010/main" val="239872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5AD-D7EC-4970-9A73-01BCEC522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76B31-5DEB-4A40-9B96-30052674E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8889B8-5E5C-47C9-BB1A-827827EF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77A8B-8E95-496A-8612-25AB22A92E19}"/>
              </a:ext>
            </a:extLst>
          </p:cNvPr>
          <p:cNvSpPr txBox="1"/>
          <p:nvPr/>
        </p:nvSpPr>
        <p:spPr>
          <a:xfrm>
            <a:off x="0" y="1138535"/>
            <a:ext cx="9144000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Extra Light" panose="020B0204020104020204" pitchFamily="34" charset="0"/>
              </a:rPr>
              <a:t>What is your life?</a:t>
            </a:r>
          </a:p>
        </p:txBody>
      </p:sp>
    </p:spTree>
    <p:extLst>
      <p:ext uri="{BB962C8B-B14F-4D97-AF65-F5344CB8AC3E}">
        <p14:creationId xmlns:p14="http://schemas.microsoft.com/office/powerpoint/2010/main" val="269905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5AD-D7EC-4970-9A73-01BCEC522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76B31-5DEB-4A40-9B96-30052674E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8889B8-5E5C-47C9-BB1A-827827EF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77A8B-8E95-496A-8612-25AB22A92E19}"/>
              </a:ext>
            </a:extLst>
          </p:cNvPr>
          <p:cNvSpPr txBox="1"/>
          <p:nvPr/>
        </p:nvSpPr>
        <p:spPr>
          <a:xfrm>
            <a:off x="3607496" y="5969168"/>
            <a:ext cx="553650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Extra Light" panose="020B0204020104020204" pitchFamily="34" charset="0"/>
              </a:rPr>
              <a:t>What is your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1B193-9D1A-4986-954A-32B8B243BF65}"/>
              </a:ext>
            </a:extLst>
          </p:cNvPr>
          <p:cNvSpPr txBox="1"/>
          <p:nvPr/>
        </p:nvSpPr>
        <p:spPr>
          <a:xfrm>
            <a:off x="532366" y="2644170"/>
            <a:ext cx="8079268" cy="2123658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46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James</a:t>
            </a:r>
            <a:r>
              <a:rPr lang="en-US" sz="3200" b="0" i="0" dirty="0">
                <a:effectLst/>
                <a:latin typeface="system-ui"/>
              </a:rPr>
              <a:t> 4:14</a:t>
            </a:r>
          </a:p>
          <a:p>
            <a:r>
              <a:rPr lang="en-US" sz="3200" b="0" i="0" dirty="0">
                <a:effectLst/>
                <a:latin typeface="system-ui"/>
              </a:rPr>
              <a:t>yet you do not know what tomorrow will bring. What is your life? For </a:t>
            </a:r>
            <a:r>
              <a:rPr lang="en-US" sz="3200" b="1" i="0" u="sng" dirty="0">
                <a:effectLst/>
                <a:latin typeface="system-ui"/>
              </a:rPr>
              <a:t>you are a mist</a:t>
            </a:r>
            <a:r>
              <a:rPr lang="en-US" sz="3200" b="1" i="0" dirty="0">
                <a:effectLst/>
                <a:latin typeface="system-ui"/>
              </a:rPr>
              <a:t> </a:t>
            </a:r>
            <a:r>
              <a:rPr lang="en-US" sz="3200" b="0" i="0" dirty="0">
                <a:effectLst/>
                <a:latin typeface="system-ui"/>
              </a:rPr>
              <a:t>that appears for a little time and then vanishes.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020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5AD-D7EC-4970-9A73-01BCEC522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76B31-5DEB-4A40-9B96-30052674E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8889B8-5E5C-47C9-BB1A-827827EF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77A8B-8E95-496A-8612-25AB22A92E19}"/>
              </a:ext>
            </a:extLst>
          </p:cNvPr>
          <p:cNvSpPr txBox="1"/>
          <p:nvPr/>
        </p:nvSpPr>
        <p:spPr>
          <a:xfrm>
            <a:off x="3607496" y="5842337"/>
            <a:ext cx="553650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Extra Light" panose="020B0204020104020204" pitchFamily="34" charset="0"/>
              </a:rPr>
              <a:t>What is your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1B193-9D1A-4986-954A-32B8B243BF65}"/>
              </a:ext>
            </a:extLst>
          </p:cNvPr>
          <p:cNvSpPr txBox="1"/>
          <p:nvPr/>
        </p:nvSpPr>
        <p:spPr>
          <a:xfrm>
            <a:off x="532366" y="2644170"/>
            <a:ext cx="8079268" cy="1631216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46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Job 7:6</a:t>
            </a:r>
            <a:endParaRPr lang="en-US" sz="3200" b="0" i="0" dirty="0">
              <a:effectLst/>
              <a:latin typeface="system-ui"/>
            </a:endParaRPr>
          </a:p>
          <a:p>
            <a:r>
              <a:rPr lang="en-US" sz="3200" dirty="0"/>
              <a:t>My days are swifter than </a:t>
            </a:r>
            <a:r>
              <a:rPr lang="en-US" sz="3200" b="1" u="sng" dirty="0"/>
              <a:t>a weaver's shuttle</a:t>
            </a:r>
            <a:br>
              <a:rPr lang="en-US" sz="3200" dirty="0"/>
            </a:br>
            <a:r>
              <a:rPr lang="en-US" sz="3200" dirty="0"/>
              <a:t>    and come to their end without hope.</a:t>
            </a:r>
          </a:p>
        </p:txBody>
      </p:sp>
    </p:spTree>
    <p:extLst>
      <p:ext uri="{BB962C8B-B14F-4D97-AF65-F5344CB8AC3E}">
        <p14:creationId xmlns:p14="http://schemas.microsoft.com/office/powerpoint/2010/main" val="285617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5AD-D7EC-4970-9A73-01BCEC522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76B31-5DEB-4A40-9B96-30052674E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8889B8-5E5C-47C9-BB1A-827827EF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77A8B-8E95-496A-8612-25AB22A92E19}"/>
              </a:ext>
            </a:extLst>
          </p:cNvPr>
          <p:cNvSpPr txBox="1"/>
          <p:nvPr/>
        </p:nvSpPr>
        <p:spPr>
          <a:xfrm>
            <a:off x="3607496" y="5842337"/>
            <a:ext cx="553650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Extra Light" panose="020B0204020104020204" pitchFamily="34" charset="0"/>
              </a:rPr>
              <a:t>What is your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1B193-9D1A-4986-954A-32B8B243BF65}"/>
              </a:ext>
            </a:extLst>
          </p:cNvPr>
          <p:cNvSpPr txBox="1"/>
          <p:nvPr/>
        </p:nvSpPr>
        <p:spPr>
          <a:xfrm>
            <a:off x="532366" y="2644170"/>
            <a:ext cx="8079268" cy="1631216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46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Job 7:7</a:t>
            </a:r>
            <a:endParaRPr lang="en-US" sz="3200" b="0" i="0" dirty="0">
              <a:effectLst/>
              <a:latin typeface="system-ui"/>
            </a:endParaRPr>
          </a:p>
          <a:p>
            <a:r>
              <a:rPr lang="en-US" sz="3200" dirty="0"/>
              <a:t>Remember that my </a:t>
            </a:r>
            <a:r>
              <a:rPr lang="en-US" sz="3200" b="1" u="sng" dirty="0"/>
              <a:t>life is a breath</a:t>
            </a:r>
            <a:r>
              <a:rPr lang="en-US" sz="3200" dirty="0"/>
              <a:t>;</a:t>
            </a:r>
            <a:br>
              <a:rPr lang="en-US" sz="3200" dirty="0"/>
            </a:br>
            <a:r>
              <a:rPr lang="en-US" sz="3200" dirty="0"/>
              <a:t>    my eye will never again see good.</a:t>
            </a:r>
          </a:p>
        </p:txBody>
      </p:sp>
    </p:spTree>
    <p:extLst>
      <p:ext uri="{BB962C8B-B14F-4D97-AF65-F5344CB8AC3E}">
        <p14:creationId xmlns:p14="http://schemas.microsoft.com/office/powerpoint/2010/main" val="335305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5AD-D7EC-4970-9A73-01BCEC522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76B31-5DEB-4A40-9B96-30052674E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8889B8-5E5C-47C9-BB1A-827827EF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77A8B-8E95-496A-8612-25AB22A92E19}"/>
              </a:ext>
            </a:extLst>
          </p:cNvPr>
          <p:cNvSpPr txBox="1"/>
          <p:nvPr/>
        </p:nvSpPr>
        <p:spPr>
          <a:xfrm>
            <a:off x="3607496" y="5842337"/>
            <a:ext cx="553650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Extra Light" panose="020B0204020104020204" pitchFamily="34" charset="0"/>
              </a:rPr>
              <a:t>What is your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1B193-9D1A-4986-954A-32B8B243BF65}"/>
              </a:ext>
            </a:extLst>
          </p:cNvPr>
          <p:cNvSpPr txBox="1"/>
          <p:nvPr/>
        </p:nvSpPr>
        <p:spPr>
          <a:xfrm>
            <a:off x="532366" y="2644170"/>
            <a:ext cx="8079268" cy="1631216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46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Job </a:t>
            </a:r>
            <a:r>
              <a:rPr lang="en-US" sz="3600" dirty="0">
                <a:latin typeface="system-ui"/>
              </a:rPr>
              <a:t>9:25</a:t>
            </a:r>
            <a:endParaRPr lang="en-US" sz="3200" b="0" i="0" dirty="0">
              <a:effectLst/>
              <a:latin typeface="system-ui"/>
            </a:endParaRPr>
          </a:p>
          <a:p>
            <a:r>
              <a:rPr lang="en-US" sz="3200" dirty="0"/>
              <a:t>My days are </a:t>
            </a:r>
            <a:r>
              <a:rPr lang="en-US" sz="3200" b="1" u="sng" dirty="0"/>
              <a:t>swifter than a runner</a:t>
            </a:r>
            <a:r>
              <a:rPr lang="en-US" sz="3200" dirty="0"/>
              <a:t>;</a:t>
            </a:r>
            <a:br>
              <a:rPr lang="en-US" sz="3200" dirty="0"/>
            </a:br>
            <a:r>
              <a:rPr lang="en-US" sz="3200" dirty="0"/>
              <a:t>    they flee away; they see no good.</a:t>
            </a:r>
          </a:p>
        </p:txBody>
      </p:sp>
    </p:spTree>
    <p:extLst>
      <p:ext uri="{BB962C8B-B14F-4D97-AF65-F5344CB8AC3E}">
        <p14:creationId xmlns:p14="http://schemas.microsoft.com/office/powerpoint/2010/main" val="272343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5AD-D7EC-4970-9A73-01BCEC522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76B31-5DEB-4A40-9B96-30052674E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8889B8-5E5C-47C9-BB1A-827827EF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77A8B-8E95-496A-8612-25AB22A92E19}"/>
              </a:ext>
            </a:extLst>
          </p:cNvPr>
          <p:cNvSpPr txBox="1"/>
          <p:nvPr/>
        </p:nvSpPr>
        <p:spPr>
          <a:xfrm>
            <a:off x="3607496" y="5842337"/>
            <a:ext cx="553650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Extra Light" panose="020B0204020104020204" pitchFamily="34" charset="0"/>
              </a:rPr>
              <a:t>What is your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1B193-9D1A-4986-954A-32B8B243BF65}"/>
              </a:ext>
            </a:extLst>
          </p:cNvPr>
          <p:cNvSpPr txBox="1"/>
          <p:nvPr/>
        </p:nvSpPr>
        <p:spPr>
          <a:xfrm>
            <a:off x="532366" y="2644170"/>
            <a:ext cx="8079268" cy="1138773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46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Job </a:t>
            </a:r>
            <a:r>
              <a:rPr lang="en-US" sz="3600" dirty="0">
                <a:latin typeface="system-ui"/>
              </a:rPr>
              <a:t>9:26a</a:t>
            </a:r>
            <a:endParaRPr lang="en-US" sz="3200" b="0" i="0" dirty="0">
              <a:effectLst/>
              <a:latin typeface="system-ui"/>
            </a:endParaRPr>
          </a:p>
          <a:p>
            <a:r>
              <a:rPr lang="en-US" sz="3200" dirty="0"/>
              <a:t>They go by like </a:t>
            </a:r>
            <a:r>
              <a:rPr lang="en-US" sz="3200" b="1" u="sng" dirty="0"/>
              <a:t>skiffs of reed</a:t>
            </a:r>
          </a:p>
        </p:txBody>
      </p:sp>
    </p:spTree>
    <p:extLst>
      <p:ext uri="{BB962C8B-B14F-4D97-AF65-F5344CB8AC3E}">
        <p14:creationId xmlns:p14="http://schemas.microsoft.com/office/powerpoint/2010/main" val="242610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AE738D91-FCC1-4178-953E-05E065784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5" b="35156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4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5AD-D7EC-4970-9A73-01BCEC522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76B31-5DEB-4A40-9B96-30052674E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8889B8-5E5C-47C9-BB1A-827827EF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77A8B-8E95-496A-8612-25AB22A92E19}"/>
              </a:ext>
            </a:extLst>
          </p:cNvPr>
          <p:cNvSpPr txBox="1"/>
          <p:nvPr/>
        </p:nvSpPr>
        <p:spPr>
          <a:xfrm>
            <a:off x="3607496" y="5842337"/>
            <a:ext cx="553650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Extra Light" panose="020B0204020104020204" pitchFamily="34" charset="0"/>
              </a:rPr>
              <a:t>What is your life?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1B193-9D1A-4986-954A-32B8B243BF65}"/>
              </a:ext>
            </a:extLst>
          </p:cNvPr>
          <p:cNvSpPr txBox="1"/>
          <p:nvPr/>
        </p:nvSpPr>
        <p:spPr>
          <a:xfrm>
            <a:off x="532366" y="2644170"/>
            <a:ext cx="8079268" cy="1138773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46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Job </a:t>
            </a:r>
            <a:r>
              <a:rPr lang="en-US" sz="3600" dirty="0">
                <a:latin typeface="system-ui"/>
              </a:rPr>
              <a:t>9:26</a:t>
            </a:r>
            <a:r>
              <a:rPr lang="en-US" sz="3200" dirty="0">
                <a:latin typeface="system-ui"/>
              </a:rPr>
              <a:t>b</a:t>
            </a:r>
            <a:br>
              <a:rPr lang="en-US" sz="3200" dirty="0"/>
            </a:br>
            <a:r>
              <a:rPr lang="en-US" dirty="0"/>
              <a:t>    </a:t>
            </a:r>
            <a:r>
              <a:rPr lang="en-US" sz="3200" dirty="0"/>
              <a:t>like an </a:t>
            </a:r>
            <a:r>
              <a:rPr lang="en-US" sz="3200" b="1" u="sng" dirty="0">
                <a:solidFill>
                  <a:schemeClr val="tx1"/>
                </a:solidFill>
              </a:rPr>
              <a:t>eagle swooping on the prey</a:t>
            </a:r>
            <a:r>
              <a:rPr lang="en-US" sz="3200" dirty="0"/>
              <a:t>.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99863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444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Abadi Extra Light</vt:lpstr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Eastview Church</dc:creator>
  <cp:lastModifiedBy>Eastview Church</cp:lastModifiedBy>
  <cp:revision>5</cp:revision>
  <dcterms:created xsi:type="dcterms:W3CDTF">2021-06-11T16:46:13Z</dcterms:created>
  <dcterms:modified xsi:type="dcterms:W3CDTF">2021-06-11T17:28:56Z</dcterms:modified>
</cp:coreProperties>
</file>