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77" r:id="rId5"/>
    <p:sldId id="259" r:id="rId6"/>
    <p:sldId id="279" r:id="rId7"/>
    <p:sldId id="260" r:id="rId8"/>
    <p:sldId id="263" r:id="rId9"/>
    <p:sldId id="278" r:id="rId10"/>
    <p:sldId id="280"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7" d="100"/>
          <a:sy n="77" d="100"/>
        </p:scale>
        <p:origin x="11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70428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243685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56180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362375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9BBBC-9900-465F-A0DC-4BE62F8F4ADF}"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427286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29BBBC-9900-465F-A0DC-4BE62F8F4ADF}"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295444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29BBBC-9900-465F-A0DC-4BE62F8F4ADF}"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366619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29BBBC-9900-465F-A0DC-4BE62F8F4ADF}"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70198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9BBBC-9900-465F-A0DC-4BE62F8F4ADF}"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4271532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9BBBC-9900-465F-A0DC-4BE62F8F4ADF}"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343615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9BBBC-9900-465F-A0DC-4BE62F8F4ADF}"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283369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9BBBC-9900-465F-A0DC-4BE62F8F4ADF}" type="datetimeFigureOut">
              <a:rPr lang="en-US" smtClean="0"/>
              <a:t>4/30/2021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6B002-3A30-4088-B7EC-B91724A31C8E}" type="slidenum">
              <a:rPr lang="en-US" smtClean="0"/>
              <a:t>‹#›</a:t>
            </a:fld>
            <a:endParaRPr lang="en-US"/>
          </a:p>
        </p:txBody>
      </p:sp>
    </p:spTree>
    <p:extLst>
      <p:ext uri="{BB962C8B-B14F-4D97-AF65-F5344CB8AC3E}">
        <p14:creationId xmlns:p14="http://schemas.microsoft.com/office/powerpoint/2010/main" val="390314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3E980-CA26-4102-9C02-B422C5539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83F69D-B7BF-4DA8-811F-577903F6C7A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9041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i="0" dirty="0">
                <a:solidFill>
                  <a:schemeClr val="bg1"/>
                </a:solidFill>
                <a:effectLst/>
                <a:latin typeface="system-ui"/>
              </a:rPr>
              <a:t>Our Father, who is in heaven,</a:t>
            </a:r>
          </a:p>
          <a:p>
            <a:pPr algn="l"/>
            <a:r>
              <a:rPr lang="en-US" sz="3200" dirty="0">
                <a:solidFill>
                  <a:schemeClr val="bg1"/>
                </a:solidFill>
                <a:latin typeface="system-ui"/>
              </a:rPr>
              <a:t>	</a:t>
            </a:r>
            <a:r>
              <a:rPr lang="en-US" sz="3200" i="0" dirty="0">
                <a:solidFill>
                  <a:schemeClr val="bg1"/>
                </a:solidFill>
                <a:effectLst/>
                <a:latin typeface="system-ui"/>
              </a:rPr>
              <a:t>Hallowed be Your name.</a:t>
            </a:r>
            <a:br>
              <a:rPr lang="en-US" sz="3200" i="0" dirty="0">
                <a:solidFill>
                  <a:schemeClr val="bg1"/>
                </a:solidFill>
                <a:effectLst/>
                <a:latin typeface="system-ui"/>
              </a:rPr>
            </a:br>
            <a:r>
              <a:rPr lang="en-US" sz="3200" i="0" dirty="0">
                <a:solidFill>
                  <a:schemeClr val="bg1"/>
                </a:solidFill>
                <a:effectLst/>
                <a:latin typeface="system-ui"/>
              </a:rPr>
              <a:t>	Your kingdom come.</a:t>
            </a:r>
            <a:br>
              <a:rPr lang="en-US" sz="3200" i="0" dirty="0">
                <a:solidFill>
                  <a:schemeClr val="bg1"/>
                </a:solidFill>
                <a:effectLst/>
                <a:latin typeface="system-ui"/>
              </a:rPr>
            </a:br>
            <a:r>
              <a:rPr lang="en-US" sz="3200" i="0" dirty="0">
                <a:solidFill>
                  <a:schemeClr val="bg1"/>
                </a:solidFill>
                <a:effectLst/>
                <a:latin typeface="system-ui"/>
              </a:rPr>
              <a:t>	Your will be done,</a:t>
            </a:r>
            <a:br>
              <a:rPr lang="en-US" sz="3200" i="0" dirty="0">
                <a:solidFill>
                  <a:schemeClr val="bg1"/>
                </a:solidFill>
                <a:effectLst/>
                <a:latin typeface="system-ui"/>
              </a:rPr>
            </a:br>
            <a:r>
              <a:rPr lang="en-US" sz="3200" i="0" dirty="0">
                <a:solidFill>
                  <a:schemeClr val="bg1"/>
                </a:solidFill>
                <a:effectLst/>
                <a:latin typeface="system-ui"/>
              </a:rPr>
              <a:t>		On earth as it is in heaven.</a:t>
            </a:r>
            <a:br>
              <a:rPr lang="en-US" sz="3200" i="0" dirty="0">
                <a:solidFill>
                  <a:schemeClr val="bg1"/>
                </a:solidFill>
                <a:effectLst/>
                <a:latin typeface="system-ui"/>
              </a:rPr>
            </a:br>
            <a:endParaRPr lang="en-US" sz="3200" i="0" dirty="0">
              <a:solidFill>
                <a:schemeClr val="bg1"/>
              </a:solidFill>
              <a:effectLst/>
              <a:latin typeface="system-ui"/>
            </a:endParaRPr>
          </a:p>
          <a:p>
            <a:pPr algn="l"/>
            <a:r>
              <a:rPr lang="en-US" sz="3200" dirty="0">
                <a:solidFill>
                  <a:schemeClr val="bg1"/>
                </a:solidFill>
                <a:latin typeface="system-ui"/>
              </a:rPr>
              <a:t>	</a:t>
            </a:r>
            <a:r>
              <a:rPr lang="en-US" sz="3200" i="0" dirty="0">
                <a:solidFill>
                  <a:schemeClr val="bg1"/>
                </a:solidFill>
                <a:effectLst/>
                <a:latin typeface="system-ui"/>
              </a:rPr>
              <a:t>Give us this day our daily bread.</a:t>
            </a:r>
            <a:br>
              <a:rPr lang="en-US" sz="3200" i="0" dirty="0">
                <a:solidFill>
                  <a:schemeClr val="bg1"/>
                </a:solidFill>
                <a:effectLst/>
                <a:latin typeface="system-ui"/>
              </a:rPr>
            </a:br>
            <a:r>
              <a:rPr lang="en-US" sz="3200" i="0" dirty="0">
                <a:solidFill>
                  <a:schemeClr val="bg1"/>
                </a:solidFill>
                <a:effectLst/>
                <a:latin typeface="system-ui"/>
              </a:rPr>
              <a:t>	</a:t>
            </a:r>
          </a:p>
          <a:p>
            <a:pPr algn="l"/>
            <a:r>
              <a:rPr lang="en-US" sz="3200" dirty="0">
                <a:solidFill>
                  <a:schemeClr val="bg1"/>
                </a:solidFill>
                <a:latin typeface="system-ui"/>
              </a:rPr>
              <a:t>	</a:t>
            </a:r>
            <a:r>
              <a:rPr lang="en-US" sz="3200" i="0" dirty="0">
                <a:solidFill>
                  <a:schemeClr val="bg1"/>
                </a:solidFill>
                <a:effectLst/>
                <a:latin typeface="system-ui"/>
              </a:rPr>
              <a:t>And forgive us our debts, as we also have 	forgiven our debtors.</a:t>
            </a:r>
            <a:br>
              <a:rPr lang="en-US" sz="3200" i="0" dirty="0">
                <a:solidFill>
                  <a:schemeClr val="bg1"/>
                </a:solidFill>
                <a:effectLst/>
                <a:latin typeface="system-ui"/>
              </a:rPr>
            </a:br>
            <a:endParaRPr lang="en-US" sz="3200" i="0" dirty="0">
              <a:solidFill>
                <a:schemeClr val="bg1"/>
              </a:solidFill>
              <a:effectLst/>
              <a:latin typeface="system-ui"/>
            </a:endParaRPr>
          </a:p>
          <a:p>
            <a:pPr algn="l"/>
            <a:r>
              <a:rPr lang="en-US" sz="3200" i="0" dirty="0">
                <a:solidFill>
                  <a:schemeClr val="bg1"/>
                </a:solidFill>
                <a:effectLst/>
                <a:latin typeface="system-ui"/>
              </a:rPr>
              <a:t>	And do not lead us into temptation, but deliver 	us from evil.</a:t>
            </a:r>
          </a:p>
        </p:txBody>
      </p:sp>
    </p:spTree>
    <p:extLst>
      <p:ext uri="{BB962C8B-B14F-4D97-AF65-F5344CB8AC3E}">
        <p14:creationId xmlns:p14="http://schemas.microsoft.com/office/powerpoint/2010/main" val="1578936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958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b="0" i="0" dirty="0">
                <a:solidFill>
                  <a:schemeClr val="bg1"/>
                </a:solidFill>
                <a:effectLst/>
                <a:latin typeface="system-ui"/>
              </a:rPr>
              <a:t>Our Father, who is in heaven,</a:t>
            </a:r>
          </a:p>
          <a:p>
            <a:pPr algn="l"/>
            <a:r>
              <a:rPr lang="en-US" sz="3200" dirty="0">
                <a:solidFill>
                  <a:schemeClr val="bg1"/>
                </a:solidFill>
                <a:latin typeface="system-ui"/>
              </a:rPr>
              <a:t>	</a:t>
            </a:r>
            <a:r>
              <a:rPr lang="en-US" sz="3200" b="0" i="0" dirty="0">
                <a:solidFill>
                  <a:schemeClr val="bg1"/>
                </a:solidFill>
                <a:effectLst/>
                <a:latin typeface="system-ui"/>
              </a:rPr>
              <a:t>Hallowed be </a:t>
            </a:r>
            <a:r>
              <a:rPr lang="en-US" sz="3200" b="1" i="0" dirty="0">
                <a:solidFill>
                  <a:srgbClr val="FFFF00"/>
                </a:solidFill>
                <a:effectLst/>
                <a:latin typeface="system-ui"/>
              </a:rPr>
              <a:t>Your </a:t>
            </a:r>
            <a:r>
              <a:rPr lang="en-US" sz="3200" b="0" i="0" dirty="0">
                <a:solidFill>
                  <a:schemeClr val="bg1"/>
                </a:solidFill>
                <a:effectLst/>
                <a:latin typeface="system-ui"/>
              </a:rPr>
              <a:t>name.</a:t>
            </a:r>
            <a:br>
              <a:rPr lang="en-US" sz="3200" b="0" i="0" dirty="0">
                <a:solidFill>
                  <a:schemeClr val="bg1"/>
                </a:solidFill>
                <a:effectLst/>
                <a:latin typeface="system-ui"/>
              </a:rPr>
            </a:br>
            <a:r>
              <a:rPr lang="en-US" sz="3200" b="0" i="0" dirty="0">
                <a:solidFill>
                  <a:schemeClr val="bg1"/>
                </a:solidFill>
                <a:effectLst/>
                <a:latin typeface="system-ui"/>
              </a:rPr>
              <a:t>	</a:t>
            </a:r>
            <a:r>
              <a:rPr lang="en-US" sz="3200" b="1" i="0" dirty="0">
                <a:solidFill>
                  <a:srgbClr val="FFFF00"/>
                </a:solidFill>
                <a:effectLst/>
                <a:latin typeface="system-ui"/>
              </a:rPr>
              <a:t>Your</a:t>
            </a:r>
            <a:r>
              <a:rPr lang="en-US" sz="3200" b="0" i="0" dirty="0">
                <a:solidFill>
                  <a:schemeClr val="bg1"/>
                </a:solidFill>
                <a:effectLst/>
                <a:latin typeface="system-ui"/>
              </a:rPr>
              <a:t> kingdom come.</a:t>
            </a:r>
            <a:br>
              <a:rPr lang="en-US" sz="3200" b="0" i="0" dirty="0">
                <a:solidFill>
                  <a:schemeClr val="bg1"/>
                </a:solidFill>
                <a:effectLst/>
                <a:latin typeface="system-ui"/>
              </a:rPr>
            </a:br>
            <a:r>
              <a:rPr lang="en-US" sz="3200" b="0" i="0" dirty="0">
                <a:solidFill>
                  <a:schemeClr val="bg1"/>
                </a:solidFill>
                <a:effectLst/>
                <a:latin typeface="system-ui"/>
              </a:rPr>
              <a:t>	</a:t>
            </a:r>
            <a:r>
              <a:rPr lang="en-US" sz="3200" b="1" i="0" dirty="0">
                <a:solidFill>
                  <a:srgbClr val="FFFF00"/>
                </a:solidFill>
                <a:effectLst/>
                <a:latin typeface="system-ui"/>
              </a:rPr>
              <a:t>Your</a:t>
            </a:r>
            <a:r>
              <a:rPr lang="en-US" sz="3200" b="0" i="0" dirty="0">
                <a:solidFill>
                  <a:schemeClr val="bg1"/>
                </a:solidFill>
                <a:effectLst/>
                <a:latin typeface="system-ui"/>
              </a:rPr>
              <a:t> will be done,</a:t>
            </a:r>
            <a:br>
              <a:rPr lang="en-US" sz="3200" b="0" i="0" dirty="0">
                <a:solidFill>
                  <a:schemeClr val="bg1"/>
                </a:solidFill>
                <a:effectLst/>
                <a:latin typeface="system-ui"/>
              </a:rPr>
            </a:br>
            <a:r>
              <a:rPr lang="en-US" sz="3200" b="0" i="0" dirty="0">
                <a:solidFill>
                  <a:schemeClr val="bg1"/>
                </a:solidFill>
                <a:effectLst/>
                <a:latin typeface="system-ui"/>
              </a:rPr>
              <a:t>		On earth as it is in heaven.</a:t>
            </a:r>
            <a:br>
              <a:rPr lang="en-US" sz="3200" b="0" i="0" dirty="0">
                <a:solidFill>
                  <a:schemeClr val="bg1"/>
                </a:solidFill>
                <a:effectLst/>
                <a:latin typeface="system-ui"/>
              </a:rPr>
            </a:br>
            <a:endParaRPr lang="en-US" sz="3200" b="0" i="0" dirty="0">
              <a:solidFill>
                <a:schemeClr val="bg1"/>
              </a:solidFill>
              <a:effectLst/>
              <a:latin typeface="system-ui"/>
            </a:endParaRPr>
          </a:p>
          <a:p>
            <a:pPr algn="l"/>
            <a:r>
              <a:rPr lang="en-US" sz="3200" dirty="0">
                <a:solidFill>
                  <a:schemeClr val="bg1"/>
                </a:solidFill>
                <a:latin typeface="system-ui"/>
              </a:rPr>
              <a:t>	</a:t>
            </a:r>
            <a:r>
              <a:rPr lang="en-US" sz="3200" b="0" i="0" dirty="0">
                <a:solidFill>
                  <a:schemeClr val="bg1"/>
                </a:solidFill>
                <a:effectLst/>
                <a:latin typeface="system-ui"/>
              </a:rPr>
              <a:t>Give </a:t>
            </a:r>
            <a:r>
              <a:rPr lang="en-US" sz="3200" b="1" i="0" dirty="0">
                <a:solidFill>
                  <a:srgbClr val="00FFFF"/>
                </a:solidFill>
                <a:effectLst/>
                <a:latin typeface="system-ui"/>
              </a:rPr>
              <a:t>us</a:t>
            </a:r>
            <a:r>
              <a:rPr lang="en-US" sz="3200" b="0" i="0" dirty="0">
                <a:solidFill>
                  <a:schemeClr val="bg1"/>
                </a:solidFill>
                <a:effectLst/>
                <a:latin typeface="system-ui"/>
              </a:rPr>
              <a:t> this day our daily bread.</a:t>
            </a:r>
            <a:br>
              <a:rPr lang="en-US" sz="3200" b="0" i="0" dirty="0">
                <a:solidFill>
                  <a:schemeClr val="bg1"/>
                </a:solidFill>
                <a:effectLst/>
                <a:latin typeface="system-ui"/>
              </a:rPr>
            </a:br>
            <a:r>
              <a:rPr lang="en-US" sz="3200" b="0" i="0" dirty="0">
                <a:solidFill>
                  <a:schemeClr val="bg1"/>
                </a:solidFill>
                <a:effectLst/>
                <a:latin typeface="system-ui"/>
              </a:rPr>
              <a:t>	</a:t>
            </a:r>
          </a:p>
          <a:p>
            <a:pPr algn="l"/>
            <a:r>
              <a:rPr lang="en-US" sz="3200" dirty="0">
                <a:solidFill>
                  <a:schemeClr val="bg1"/>
                </a:solidFill>
                <a:latin typeface="system-ui"/>
              </a:rPr>
              <a:t>	</a:t>
            </a:r>
            <a:r>
              <a:rPr lang="en-US" sz="3200" b="0" i="0" dirty="0">
                <a:solidFill>
                  <a:schemeClr val="bg1"/>
                </a:solidFill>
                <a:effectLst/>
                <a:latin typeface="system-ui"/>
              </a:rPr>
              <a:t>And forgive </a:t>
            </a:r>
            <a:r>
              <a:rPr lang="en-US" sz="3200" b="1" i="0" dirty="0">
                <a:solidFill>
                  <a:srgbClr val="00FFFF"/>
                </a:solidFill>
                <a:effectLst/>
                <a:latin typeface="system-ui"/>
              </a:rPr>
              <a:t>us</a:t>
            </a:r>
            <a:r>
              <a:rPr lang="en-US" sz="3200" b="0" i="0" dirty="0">
                <a:solidFill>
                  <a:schemeClr val="bg1"/>
                </a:solidFill>
                <a:effectLst/>
                <a:latin typeface="system-ui"/>
              </a:rPr>
              <a:t> our debts, as we also have 	forgiven our debtors.</a:t>
            </a:r>
            <a:br>
              <a:rPr lang="en-US" sz="3200" b="0" i="0" dirty="0">
                <a:solidFill>
                  <a:schemeClr val="bg1"/>
                </a:solidFill>
                <a:effectLst/>
                <a:latin typeface="system-ui"/>
              </a:rPr>
            </a:br>
            <a:endParaRPr lang="en-US" sz="3200" b="0" i="0" dirty="0">
              <a:solidFill>
                <a:schemeClr val="bg1"/>
              </a:solidFill>
              <a:effectLst/>
              <a:latin typeface="system-ui"/>
            </a:endParaRPr>
          </a:p>
          <a:p>
            <a:pPr algn="l"/>
            <a:r>
              <a:rPr lang="en-US" sz="3200" b="0" i="0" dirty="0">
                <a:solidFill>
                  <a:schemeClr val="bg1"/>
                </a:solidFill>
                <a:effectLst/>
                <a:latin typeface="system-ui"/>
              </a:rPr>
              <a:t>	And do not lead </a:t>
            </a:r>
            <a:r>
              <a:rPr lang="en-US" sz="3200" b="1" i="0" dirty="0">
                <a:solidFill>
                  <a:srgbClr val="00FFFF"/>
                </a:solidFill>
                <a:effectLst/>
                <a:latin typeface="system-ui"/>
              </a:rPr>
              <a:t>us</a:t>
            </a:r>
            <a:r>
              <a:rPr lang="en-US" sz="3200" b="0" i="0" dirty="0">
                <a:solidFill>
                  <a:schemeClr val="bg1"/>
                </a:solidFill>
                <a:effectLst/>
                <a:latin typeface="system-ui"/>
              </a:rPr>
              <a:t> into temptation, but deliver 	</a:t>
            </a:r>
            <a:r>
              <a:rPr lang="en-US" sz="3200" b="1" i="0" dirty="0">
                <a:solidFill>
                  <a:srgbClr val="00FFFF"/>
                </a:solidFill>
                <a:effectLst/>
                <a:latin typeface="system-ui"/>
              </a:rPr>
              <a:t>us</a:t>
            </a:r>
            <a:r>
              <a:rPr lang="en-US" sz="3200" b="0" i="0" dirty="0">
                <a:solidFill>
                  <a:schemeClr val="bg1"/>
                </a:solidFill>
                <a:effectLst/>
                <a:latin typeface="system-ui"/>
              </a:rPr>
              <a:t> from evil.</a:t>
            </a:r>
          </a:p>
        </p:txBody>
      </p:sp>
    </p:spTree>
    <p:extLst>
      <p:ext uri="{BB962C8B-B14F-4D97-AF65-F5344CB8AC3E}">
        <p14:creationId xmlns:p14="http://schemas.microsoft.com/office/powerpoint/2010/main" val="388005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1415351"/>
            <a:ext cx="8556171" cy="3354765"/>
          </a:xfrm>
          <a:prstGeom prst="rect">
            <a:avLst/>
          </a:prstGeom>
          <a:noFill/>
        </p:spPr>
        <p:txBody>
          <a:bodyPr wrap="square">
            <a:spAutoFit/>
          </a:bodyPr>
          <a:lstStyle/>
          <a:p>
            <a:pPr algn="l"/>
            <a:r>
              <a:rPr lang="en-US" sz="3200" b="0" i="1" dirty="0">
                <a:solidFill>
                  <a:srgbClr val="00FFFF"/>
                </a:solidFill>
                <a:effectLst/>
                <a:latin typeface="system-ui"/>
              </a:rPr>
              <a:t>Matthew 6:13</a:t>
            </a:r>
          </a:p>
          <a:p>
            <a:pPr algn="l"/>
            <a:endParaRPr lang="en-US" sz="3000" dirty="0">
              <a:solidFill>
                <a:schemeClr val="bg1"/>
              </a:solidFill>
              <a:latin typeface="system-ui"/>
            </a:endParaRPr>
          </a:p>
          <a:p>
            <a:pPr algn="l"/>
            <a:r>
              <a:rPr lang="en-US" sz="3000" b="0" i="0" dirty="0">
                <a:solidFill>
                  <a:schemeClr val="bg1"/>
                </a:solidFill>
                <a:effectLst/>
                <a:latin typeface="system-ui"/>
              </a:rPr>
              <a:t>And do not lead us into temptation,</a:t>
            </a:r>
            <a:br>
              <a:rPr lang="en-US" sz="3000" dirty="0">
                <a:solidFill>
                  <a:schemeClr val="bg1"/>
                </a:solidFill>
              </a:rPr>
            </a:br>
            <a:r>
              <a:rPr lang="en-US" sz="3000" b="0" i="0" dirty="0">
                <a:solidFill>
                  <a:schemeClr val="bg1"/>
                </a:solidFill>
                <a:effectLst/>
                <a:latin typeface="system-ui"/>
              </a:rPr>
              <a:t>But deliver us from the evil one.</a:t>
            </a:r>
          </a:p>
          <a:p>
            <a:pPr algn="l"/>
            <a:br>
              <a:rPr lang="en-US" sz="3000" dirty="0">
                <a:solidFill>
                  <a:schemeClr val="bg1"/>
                </a:solidFill>
              </a:rPr>
            </a:br>
            <a:r>
              <a:rPr lang="en-US" sz="3000" b="0" i="0" dirty="0">
                <a:solidFill>
                  <a:schemeClr val="bg1"/>
                </a:solidFill>
                <a:effectLst/>
                <a:latin typeface="system-ui"/>
              </a:rPr>
              <a:t>For Yours is the kingdom and the power and the glory forever. Amen.</a:t>
            </a:r>
            <a:endParaRPr lang="en-US" sz="3000" dirty="0">
              <a:solidFill>
                <a:schemeClr val="bg1"/>
              </a:solidFill>
              <a:latin typeface="system-ui"/>
            </a:endParaRPr>
          </a:p>
        </p:txBody>
      </p:sp>
    </p:spTree>
    <p:extLst>
      <p:ext uri="{BB962C8B-B14F-4D97-AF65-F5344CB8AC3E}">
        <p14:creationId xmlns:p14="http://schemas.microsoft.com/office/powerpoint/2010/main" val="13399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i="0" dirty="0">
                <a:solidFill>
                  <a:schemeClr val="tx1">
                    <a:lumMod val="65000"/>
                    <a:lumOff val="35000"/>
                  </a:schemeClr>
                </a:solidFill>
                <a:effectLst/>
                <a:latin typeface="system-ui"/>
              </a:rPr>
              <a:t>Our Father, who is in heaven,</a:t>
            </a: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Hallowed be Your name.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kingdom come.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will be done,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On earth as it is in heaven.</a:t>
            </a:r>
            <a:br>
              <a:rPr lang="en-US" sz="3200" i="0" dirty="0">
                <a:solidFill>
                  <a:schemeClr val="tx1">
                    <a:lumMod val="65000"/>
                    <a:lumOff val="35000"/>
                  </a:schemeClr>
                </a:solidFill>
                <a:effectLst/>
                <a:latin typeface="system-ui"/>
              </a:rPr>
            </a:br>
            <a:endParaRPr lang="en-US" sz="3200" i="0" dirty="0">
              <a:solidFill>
                <a:schemeClr val="tx1">
                  <a:lumMod val="65000"/>
                  <a:lumOff val="35000"/>
                </a:schemeClr>
              </a:solidFill>
              <a:effectLst/>
              <a:latin typeface="system-ui"/>
            </a:endParaRP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Give us this day our daily bread.</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a:t>
            </a: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And forgive us our debts, as we also have 	forgiven our debtors.</a:t>
            </a:r>
            <a:br>
              <a:rPr lang="en-US" sz="3200" i="0" dirty="0">
                <a:solidFill>
                  <a:schemeClr val="tx1">
                    <a:lumMod val="65000"/>
                    <a:lumOff val="35000"/>
                  </a:schemeClr>
                </a:solidFill>
                <a:effectLst/>
                <a:latin typeface="system-ui"/>
              </a:rPr>
            </a:br>
            <a:endParaRPr lang="en-US" sz="3200" i="0" dirty="0">
              <a:solidFill>
                <a:schemeClr val="tx1">
                  <a:lumMod val="65000"/>
                  <a:lumOff val="35000"/>
                </a:schemeClr>
              </a:solidFill>
              <a:effectLst/>
              <a:latin typeface="system-ui"/>
            </a:endParaRPr>
          </a:p>
          <a:p>
            <a:pPr algn="l"/>
            <a:r>
              <a:rPr lang="en-US" sz="3200" i="0" dirty="0">
                <a:solidFill>
                  <a:schemeClr val="tx1">
                    <a:lumMod val="65000"/>
                    <a:lumOff val="35000"/>
                  </a:schemeClr>
                </a:solidFill>
                <a:effectLst/>
                <a:latin typeface="system-ui"/>
              </a:rPr>
              <a:t>	</a:t>
            </a:r>
            <a:r>
              <a:rPr lang="en-US" sz="3200" b="1" i="0" dirty="0">
                <a:solidFill>
                  <a:schemeClr val="bg1"/>
                </a:solidFill>
                <a:effectLst/>
                <a:latin typeface="system-ui"/>
              </a:rPr>
              <a:t>And do not lead us into temptation, but deliver 	us from evil.</a:t>
            </a:r>
          </a:p>
        </p:txBody>
      </p:sp>
    </p:spTree>
    <p:extLst>
      <p:ext uri="{BB962C8B-B14F-4D97-AF65-F5344CB8AC3E}">
        <p14:creationId xmlns:p14="http://schemas.microsoft.com/office/powerpoint/2010/main" val="69608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85060" y="1581168"/>
            <a:ext cx="9058940" cy="2739211"/>
          </a:xfrm>
          <a:prstGeom prst="rect">
            <a:avLst/>
          </a:prstGeom>
          <a:noFill/>
        </p:spPr>
        <p:txBody>
          <a:bodyPr wrap="square">
            <a:spAutoFit/>
          </a:bodyPr>
          <a:lstStyle/>
          <a:p>
            <a:r>
              <a:rPr lang="en-US" sz="3200" b="1" dirty="0">
                <a:solidFill>
                  <a:srgbClr val="00FFFF"/>
                </a:solidFill>
                <a:latin typeface="system-ui"/>
              </a:rPr>
              <a:t>James 1:13-14</a:t>
            </a:r>
            <a:endParaRPr lang="en-US" sz="3200" b="1" dirty="0">
              <a:solidFill>
                <a:srgbClr val="00FFFF"/>
              </a:solidFill>
              <a:effectLst/>
              <a:latin typeface="system-ui"/>
            </a:endParaRPr>
          </a:p>
          <a:p>
            <a:pPr algn="l"/>
            <a:endParaRPr lang="en-US" sz="2800" dirty="0">
              <a:solidFill>
                <a:schemeClr val="bg1"/>
              </a:solidFill>
              <a:latin typeface="system-ui"/>
            </a:endParaRPr>
          </a:p>
          <a:p>
            <a:pPr algn="l"/>
            <a:r>
              <a:rPr lang="en-US" sz="2800" b="0" i="0" dirty="0">
                <a:solidFill>
                  <a:schemeClr val="bg1"/>
                </a:solidFill>
                <a:effectLst/>
                <a:latin typeface="system-ui"/>
              </a:rPr>
              <a:t>No one is to say when he is tempted, “I am being tempted by God”; for God cannot be tempted by evil, and He Himself does not tempt anyone. But each one is tempted when he is carried away and enticed by his own lust.</a:t>
            </a:r>
            <a:endParaRPr lang="en-US" sz="2400" dirty="0">
              <a:solidFill>
                <a:schemeClr val="bg1"/>
              </a:solidFill>
              <a:latin typeface="system-ui"/>
            </a:endParaRPr>
          </a:p>
        </p:txBody>
      </p:sp>
    </p:spTree>
    <p:extLst>
      <p:ext uri="{BB962C8B-B14F-4D97-AF65-F5344CB8AC3E}">
        <p14:creationId xmlns:p14="http://schemas.microsoft.com/office/powerpoint/2010/main" val="330209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85060" y="1581168"/>
            <a:ext cx="9058940" cy="3170099"/>
          </a:xfrm>
          <a:prstGeom prst="rect">
            <a:avLst/>
          </a:prstGeom>
          <a:noFill/>
        </p:spPr>
        <p:txBody>
          <a:bodyPr wrap="square">
            <a:spAutoFit/>
          </a:bodyPr>
          <a:lstStyle/>
          <a:p>
            <a:r>
              <a:rPr lang="en-US" sz="3200" b="1" dirty="0">
                <a:solidFill>
                  <a:srgbClr val="00FFFF"/>
                </a:solidFill>
                <a:latin typeface="system-ui"/>
              </a:rPr>
              <a:t>1 Corinthians 10:13</a:t>
            </a:r>
            <a:endParaRPr lang="en-US" sz="3200" b="1" dirty="0">
              <a:solidFill>
                <a:srgbClr val="00FFFF"/>
              </a:solidFill>
              <a:effectLst/>
              <a:latin typeface="system-ui"/>
            </a:endParaRPr>
          </a:p>
          <a:p>
            <a:pPr algn="l"/>
            <a:endParaRPr lang="en-US" sz="2800" dirty="0">
              <a:solidFill>
                <a:schemeClr val="bg1"/>
              </a:solidFill>
              <a:latin typeface="system-ui"/>
            </a:endParaRPr>
          </a:p>
          <a:p>
            <a:pPr algn="l"/>
            <a:r>
              <a:rPr lang="en-US" sz="2800" b="0" dirty="0">
                <a:solidFill>
                  <a:schemeClr val="bg1"/>
                </a:solidFill>
                <a:effectLst/>
                <a:latin typeface="system-ui"/>
              </a:rPr>
              <a:t>No temptation has overtaken you except something common to mankind; and God is faithful, so He will not allow you to be tempted beyond what you are able, but with the temptation will provide the way of escape also, so that you will be able to endure it.</a:t>
            </a:r>
            <a:endParaRPr lang="en-US" sz="2400" dirty="0">
              <a:solidFill>
                <a:schemeClr val="bg1"/>
              </a:solidFill>
              <a:latin typeface="system-ui"/>
            </a:endParaRPr>
          </a:p>
        </p:txBody>
      </p:sp>
    </p:spTree>
    <p:extLst>
      <p:ext uri="{BB962C8B-B14F-4D97-AF65-F5344CB8AC3E}">
        <p14:creationId xmlns:p14="http://schemas.microsoft.com/office/powerpoint/2010/main" val="30627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1657368"/>
            <a:ext cx="8556171" cy="3231654"/>
          </a:xfrm>
          <a:prstGeom prst="rect">
            <a:avLst/>
          </a:prstGeom>
          <a:noFill/>
        </p:spPr>
        <p:txBody>
          <a:bodyPr wrap="square">
            <a:spAutoFit/>
          </a:bodyPr>
          <a:lstStyle/>
          <a:p>
            <a:r>
              <a:rPr lang="en-US" sz="3200" b="0" dirty="0">
                <a:solidFill>
                  <a:srgbClr val="00FFFF"/>
                </a:solidFill>
                <a:effectLst/>
                <a:latin typeface="system-ui"/>
              </a:rPr>
              <a:t>Luke 22:40, 46</a:t>
            </a:r>
          </a:p>
          <a:p>
            <a:pPr algn="l"/>
            <a:endParaRPr lang="en-US" sz="3200" dirty="0">
              <a:solidFill>
                <a:schemeClr val="bg1"/>
              </a:solidFill>
              <a:latin typeface="system-ui"/>
            </a:endParaRPr>
          </a:p>
          <a:p>
            <a:pPr algn="l"/>
            <a:r>
              <a:rPr lang="en-US" sz="2800" b="0" i="0" dirty="0">
                <a:solidFill>
                  <a:schemeClr val="bg1"/>
                </a:solidFill>
                <a:effectLst/>
                <a:latin typeface="system-ui"/>
              </a:rPr>
              <a:t>Now when He arrived at the place, He said to them, </a:t>
            </a:r>
          </a:p>
          <a:p>
            <a:pPr algn="l"/>
            <a:r>
              <a:rPr lang="en-US" sz="2800" b="0" i="0" dirty="0">
                <a:solidFill>
                  <a:schemeClr val="bg1"/>
                </a:solidFill>
                <a:effectLst/>
                <a:latin typeface="system-ui"/>
              </a:rPr>
              <a:t>“</a:t>
            </a:r>
            <a:r>
              <a:rPr lang="en-US" sz="2800" i="0" dirty="0">
                <a:solidFill>
                  <a:schemeClr val="bg1"/>
                </a:solidFill>
                <a:effectLst/>
                <a:latin typeface="system-ui"/>
              </a:rPr>
              <a:t>Pray that you do not come into temptation</a:t>
            </a:r>
            <a:r>
              <a:rPr lang="en-US" sz="2800" b="0" i="0" dirty="0">
                <a:solidFill>
                  <a:schemeClr val="bg1"/>
                </a:solidFill>
                <a:effectLst/>
                <a:latin typeface="system-ui"/>
              </a:rPr>
              <a:t>.” </a:t>
            </a:r>
          </a:p>
          <a:p>
            <a:pPr algn="l"/>
            <a:endParaRPr lang="en-US" sz="2800" dirty="0">
              <a:solidFill>
                <a:schemeClr val="bg1"/>
              </a:solidFill>
              <a:latin typeface="system-ui"/>
            </a:endParaRPr>
          </a:p>
          <a:p>
            <a:pPr algn="l"/>
            <a:r>
              <a:rPr lang="en-US" sz="2800" b="0" i="0" dirty="0">
                <a:solidFill>
                  <a:schemeClr val="bg1"/>
                </a:solidFill>
                <a:effectLst/>
                <a:latin typeface="system-ui"/>
              </a:rPr>
              <a:t>and He said to them, “Why are you sleeping? Get up and pray that you do not come into temptation.”</a:t>
            </a:r>
            <a:endParaRPr lang="en-US" sz="2800" b="0" dirty="0">
              <a:solidFill>
                <a:schemeClr val="bg1"/>
              </a:solidFill>
              <a:effectLst/>
              <a:latin typeface="system-ui"/>
            </a:endParaRPr>
          </a:p>
        </p:txBody>
      </p:sp>
    </p:spTree>
    <p:extLst>
      <p:ext uri="{BB962C8B-B14F-4D97-AF65-F5344CB8AC3E}">
        <p14:creationId xmlns:p14="http://schemas.microsoft.com/office/powerpoint/2010/main" val="209737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1657368"/>
            <a:ext cx="8556171" cy="3724096"/>
          </a:xfrm>
          <a:prstGeom prst="rect">
            <a:avLst/>
          </a:prstGeom>
          <a:noFill/>
        </p:spPr>
        <p:txBody>
          <a:bodyPr wrap="square">
            <a:spAutoFit/>
          </a:bodyPr>
          <a:lstStyle/>
          <a:p>
            <a:r>
              <a:rPr lang="en-US" sz="3200" dirty="0">
                <a:solidFill>
                  <a:srgbClr val="00FFFF"/>
                </a:solidFill>
                <a:latin typeface="system-ui"/>
              </a:rPr>
              <a:t>Psalm 141:3-4</a:t>
            </a:r>
            <a:endParaRPr lang="en-US" sz="3200" b="0" dirty="0">
              <a:solidFill>
                <a:srgbClr val="00FFFF"/>
              </a:solidFill>
              <a:effectLst/>
              <a:latin typeface="system-ui"/>
            </a:endParaRPr>
          </a:p>
          <a:p>
            <a:pPr algn="l"/>
            <a:endParaRPr lang="en-US" sz="3600" dirty="0">
              <a:solidFill>
                <a:schemeClr val="bg1"/>
              </a:solidFill>
              <a:latin typeface="system-ui"/>
            </a:endParaRPr>
          </a:p>
          <a:p>
            <a:pPr algn="l"/>
            <a:r>
              <a:rPr lang="en-US" sz="2800" b="0" dirty="0">
                <a:solidFill>
                  <a:schemeClr val="bg1"/>
                </a:solidFill>
                <a:effectLst/>
                <a:latin typeface="system-ui"/>
              </a:rPr>
              <a:t>Set a guard, </a:t>
            </a:r>
            <a:r>
              <a:rPr lang="en-US" sz="2800" b="0" cap="small" dirty="0">
                <a:solidFill>
                  <a:schemeClr val="bg1"/>
                </a:solidFill>
                <a:effectLst/>
                <a:latin typeface="system-ui"/>
              </a:rPr>
              <a:t>Lord</a:t>
            </a:r>
            <a:r>
              <a:rPr lang="en-US" sz="2800" b="0" dirty="0">
                <a:solidFill>
                  <a:schemeClr val="bg1"/>
                </a:solidFill>
                <a:effectLst/>
                <a:latin typeface="system-ui"/>
              </a:rPr>
              <a:t>, over my mouth;</a:t>
            </a:r>
            <a:br>
              <a:rPr lang="en-US" sz="2800" dirty="0">
                <a:solidFill>
                  <a:schemeClr val="bg1"/>
                </a:solidFill>
              </a:rPr>
            </a:br>
            <a:r>
              <a:rPr lang="en-US" sz="2800" b="0" dirty="0">
                <a:solidFill>
                  <a:schemeClr val="bg1"/>
                </a:solidFill>
                <a:effectLst/>
                <a:latin typeface="system-ui"/>
              </a:rPr>
              <a:t>Keep watch over the door of my lips.</a:t>
            </a:r>
            <a:br>
              <a:rPr lang="en-US" sz="2800" dirty="0">
                <a:solidFill>
                  <a:schemeClr val="bg1"/>
                </a:solidFill>
              </a:rPr>
            </a:br>
            <a:r>
              <a:rPr lang="en-US" sz="2800" b="0" dirty="0">
                <a:solidFill>
                  <a:schemeClr val="bg1"/>
                </a:solidFill>
                <a:effectLst/>
                <a:latin typeface="system-ui"/>
              </a:rPr>
              <a:t>Do not incline my heart to any evil thing,</a:t>
            </a:r>
            <a:br>
              <a:rPr lang="en-US" sz="2800" dirty="0">
                <a:solidFill>
                  <a:schemeClr val="bg1"/>
                </a:solidFill>
              </a:rPr>
            </a:br>
            <a:r>
              <a:rPr lang="en-US" sz="2800" b="0" dirty="0">
                <a:solidFill>
                  <a:schemeClr val="bg1"/>
                </a:solidFill>
                <a:effectLst/>
                <a:latin typeface="system-ui"/>
              </a:rPr>
              <a:t>To practice deeds of wickedness</a:t>
            </a:r>
            <a:br>
              <a:rPr lang="en-US" sz="2800" dirty="0">
                <a:solidFill>
                  <a:schemeClr val="bg1"/>
                </a:solidFill>
              </a:rPr>
            </a:br>
            <a:r>
              <a:rPr lang="en-US" sz="2800" b="0" dirty="0">
                <a:solidFill>
                  <a:schemeClr val="bg1"/>
                </a:solidFill>
                <a:effectLst/>
                <a:latin typeface="system-ui"/>
              </a:rPr>
              <a:t>With people who do wrong;</a:t>
            </a:r>
            <a:br>
              <a:rPr lang="en-US" sz="2800" dirty="0">
                <a:solidFill>
                  <a:schemeClr val="bg1"/>
                </a:solidFill>
              </a:rPr>
            </a:br>
            <a:r>
              <a:rPr lang="en-US" sz="2800" b="0" dirty="0">
                <a:solidFill>
                  <a:schemeClr val="bg1"/>
                </a:solidFill>
                <a:effectLst/>
                <a:latin typeface="system-ui"/>
              </a:rPr>
              <a:t>And may I not taste their delicacies.</a:t>
            </a:r>
          </a:p>
        </p:txBody>
      </p:sp>
    </p:spTree>
    <p:extLst>
      <p:ext uri="{BB962C8B-B14F-4D97-AF65-F5344CB8AC3E}">
        <p14:creationId xmlns:p14="http://schemas.microsoft.com/office/powerpoint/2010/main" val="415381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i="0" dirty="0">
                <a:solidFill>
                  <a:schemeClr val="tx1">
                    <a:lumMod val="65000"/>
                    <a:lumOff val="35000"/>
                  </a:schemeClr>
                </a:solidFill>
                <a:effectLst/>
                <a:latin typeface="system-ui"/>
              </a:rPr>
              <a:t>Our Father, who is in heaven,</a:t>
            </a: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Hallowed be Your name.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kingdom come.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will be done,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On earth as it is in heaven.</a:t>
            </a:r>
            <a:br>
              <a:rPr lang="en-US" sz="3200" i="0" dirty="0">
                <a:solidFill>
                  <a:schemeClr val="tx1">
                    <a:lumMod val="65000"/>
                    <a:lumOff val="35000"/>
                  </a:schemeClr>
                </a:solidFill>
                <a:effectLst/>
                <a:latin typeface="system-ui"/>
              </a:rPr>
            </a:br>
            <a:endParaRPr lang="en-US" sz="3200" i="0" dirty="0">
              <a:solidFill>
                <a:schemeClr val="tx1">
                  <a:lumMod val="65000"/>
                  <a:lumOff val="35000"/>
                </a:schemeClr>
              </a:solidFill>
              <a:effectLst/>
              <a:latin typeface="system-ui"/>
            </a:endParaRP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Give us this day our daily bread.</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a:t>
            </a: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And forgive us our debts, as we also have 	forgiven our debtors.</a:t>
            </a:r>
            <a:br>
              <a:rPr lang="en-US" sz="3200" i="0" dirty="0">
                <a:solidFill>
                  <a:schemeClr val="tx1">
                    <a:lumMod val="65000"/>
                    <a:lumOff val="35000"/>
                  </a:schemeClr>
                </a:solidFill>
                <a:effectLst/>
                <a:latin typeface="system-ui"/>
              </a:rPr>
            </a:br>
            <a:endParaRPr lang="en-US" sz="3200" i="0" dirty="0">
              <a:solidFill>
                <a:schemeClr val="tx1">
                  <a:lumMod val="65000"/>
                  <a:lumOff val="35000"/>
                </a:schemeClr>
              </a:solidFill>
              <a:effectLst/>
              <a:latin typeface="system-ui"/>
            </a:endParaRPr>
          </a:p>
          <a:p>
            <a:pPr algn="l"/>
            <a:r>
              <a:rPr lang="en-US" sz="3200" i="0" dirty="0">
                <a:solidFill>
                  <a:schemeClr val="tx1">
                    <a:lumMod val="65000"/>
                    <a:lumOff val="35000"/>
                  </a:schemeClr>
                </a:solidFill>
                <a:effectLst/>
                <a:latin typeface="system-ui"/>
              </a:rPr>
              <a:t>	</a:t>
            </a:r>
            <a:r>
              <a:rPr lang="en-US" sz="3200" b="1" i="0" dirty="0">
                <a:solidFill>
                  <a:schemeClr val="bg1"/>
                </a:solidFill>
                <a:effectLst/>
                <a:latin typeface="system-ui"/>
              </a:rPr>
              <a:t>And do not lead us into temptation, but deliver 	us from evil.</a:t>
            </a:r>
          </a:p>
        </p:txBody>
      </p:sp>
    </p:spTree>
    <p:extLst>
      <p:ext uri="{BB962C8B-B14F-4D97-AF65-F5344CB8AC3E}">
        <p14:creationId xmlns:p14="http://schemas.microsoft.com/office/powerpoint/2010/main" val="2202265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582</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14</cp:revision>
  <dcterms:created xsi:type="dcterms:W3CDTF">2021-04-22T18:20:47Z</dcterms:created>
  <dcterms:modified xsi:type="dcterms:W3CDTF">2021-05-01T00:18:17Z</dcterms:modified>
</cp:coreProperties>
</file>