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6608-2787-4D97-805F-465E8561B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8813B-E951-4BD9-90E2-5C9C5E1AE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20B5D-3300-48D3-A21A-9CDB2B838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9530-1511-4971-8690-75CCCDB0CE0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95448-4F2F-4D2F-8AC5-1E16981C1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6B629-86CC-47F0-BF86-15D11811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E682-1139-4558-9432-CF73556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1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B180-F8DD-4A22-874C-9958EA03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80D55B-9ECE-49F9-ABDF-AAC374578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A00B2-113D-4631-AC9D-E664BD353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9530-1511-4971-8690-75CCCDB0CE0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8BF84-48C3-4462-9C66-8063AB698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94E35-7F6E-4AF9-A592-4A02214C7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E682-1139-4558-9432-CF73556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0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3E9761-5989-4F6F-BE98-3D187AE02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4ABDE-2262-4347-9DD8-527FACA22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6D112-A62E-4BE3-8D56-DE4D5E99A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9530-1511-4971-8690-75CCCDB0CE0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224A5-84A9-4C90-95BB-6454299E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FA9F6-7AE2-4A46-A59E-3FB957AF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E682-1139-4558-9432-CF73556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9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60A7B-470E-4058-BCCF-D85A56F3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AB281-E5D6-4E8B-9A0A-E4F300A0E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1B26-3ACC-4AB7-804F-61ECBC8C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9530-1511-4971-8690-75CCCDB0CE0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F9C54-1FB1-419A-99D9-278A0974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8AB56-4AB2-4FCE-B416-656FE566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E682-1139-4558-9432-CF73556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8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75F7D-103E-4AB6-86B8-BFA4ABD40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5D550-B969-4FE5-87E1-FF581A0FD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015F1-09D2-45C0-B56D-56765AC0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9530-1511-4971-8690-75CCCDB0CE0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952BB-B8C5-4664-B713-5E9B3506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E164B-7C5F-4257-B7EB-9CAA73A73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E682-1139-4558-9432-CF73556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3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DB352-0FE0-406A-B2EA-03099C80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13D11-C83B-4972-A192-39F67A0DB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EFC21-ACE9-4087-933C-08769E999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8522A-C408-4DA2-84BF-88B7C138C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9530-1511-4971-8690-75CCCDB0CE0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E029B-E445-4575-B4C0-6027A036C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EC39C-5A92-4362-A9B0-3E68350B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E682-1139-4558-9432-CF73556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2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1FDA9-C47F-48B7-926F-C61279666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E7474-1A18-4AD8-BE94-BAE363CA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C9429-D58A-418E-B12D-50445417C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9D0C4A-7CF2-4C74-BC40-F1E1260AC2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6922C-66AF-4D5E-B043-68C249BF1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C35AFC-4AF2-498A-91BA-E6F82E0C0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9530-1511-4971-8690-75CCCDB0CE0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3B487D-891A-4F4B-88DA-951A7222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91674-9134-4DA2-B900-F44216DB3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E682-1139-4558-9432-CF73556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1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DAA4-71A5-4D41-B5C1-5F7D06A4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BA7D9B-EEA7-4714-A8D3-D6030FF1A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9530-1511-4971-8690-75CCCDB0CE0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8D9F5-72BF-45D1-9587-5AF806651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379F1-7D11-4673-8602-E501FF4F4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E682-1139-4558-9432-CF73556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789E74-E632-4279-90A0-B6365C3D5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9530-1511-4971-8690-75CCCDB0CE0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27629D-5A31-4BBC-A88D-20E9E7A39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01AF2-E0D9-4072-8110-3DDCFBEEF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E682-1139-4558-9432-CF73556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5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355E-4191-4D64-92CA-462708B2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3A3D0-069D-4135-B1C3-7B06229B4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00F705-12A5-4B62-B730-81C845A9F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1B21A-699B-4530-8838-844C42A1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9530-1511-4971-8690-75CCCDB0CE0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07085-97C0-4AC3-A545-EF9937F10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01383-DBBE-4E60-8490-147B046B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E682-1139-4558-9432-CF73556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3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FB00-F316-4253-AA9C-EAA8B775D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D3F74F-DB4B-48C8-803C-902795EE7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6E38D-ECBD-441C-9B13-D165C3C0A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1E6B2-0BA7-414B-BFF5-B6F745BC7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9530-1511-4971-8690-75CCCDB0CE0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EC227-DD19-4179-BD5F-1D5C1814A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7B343-5D1A-4C65-84E1-582526BC0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E682-1139-4558-9432-CF73556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8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FA2EAF-4265-411A-B618-DE50F693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7001F-D291-4A65-98A5-2A8F7A72C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9788A-0A21-4785-A577-A6E91322A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29530-1511-4971-8690-75CCCDB0CE0A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4FB1B-0209-4B3C-A61E-346BA40E2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BB609-C647-4CB3-B606-581181602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FE682-1139-4558-9432-CF7355676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1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25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673E9FC8-2143-48A2-9DEE-AABBC7E30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265888"/>
          </a:xfrm>
          <a:custGeom>
            <a:avLst/>
            <a:gdLst>
              <a:gd name="connsiteX0" fmla="*/ 0 w 12188952"/>
              <a:gd name="connsiteY0" fmla="*/ 0 h 6265888"/>
              <a:gd name="connsiteX1" fmla="*/ 12188952 w 12188952"/>
              <a:gd name="connsiteY1" fmla="*/ 0 h 6265888"/>
              <a:gd name="connsiteX2" fmla="*/ 12188952 w 12188952"/>
              <a:gd name="connsiteY2" fmla="*/ 5061023 h 6265888"/>
              <a:gd name="connsiteX3" fmla="*/ 12188400 w 12188952"/>
              <a:gd name="connsiteY3" fmla="*/ 5061281 h 6265888"/>
              <a:gd name="connsiteX4" fmla="*/ 6096000 w 12188952"/>
              <a:gd name="connsiteY4" fmla="*/ 6265888 h 6265888"/>
              <a:gd name="connsiteX5" fmla="*/ 3601 w 12188952"/>
              <a:gd name="connsiteY5" fmla="*/ 5061281 h 6265888"/>
              <a:gd name="connsiteX6" fmla="*/ 0 w 12188952"/>
              <a:gd name="connsiteY6" fmla="*/ 5059596 h 626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65888">
                <a:moveTo>
                  <a:pt x="0" y="0"/>
                </a:moveTo>
                <a:lnTo>
                  <a:pt x="12188952" y="0"/>
                </a:lnTo>
                <a:lnTo>
                  <a:pt x="12188952" y="5061023"/>
                </a:lnTo>
                <a:lnTo>
                  <a:pt x="12188400" y="5061281"/>
                </a:lnTo>
                <a:cubicBezTo>
                  <a:pt x="10489511" y="5817852"/>
                  <a:pt x="8380622" y="6265888"/>
                  <a:pt x="6096000" y="6265888"/>
                </a:cubicBezTo>
                <a:cubicBezTo>
                  <a:pt x="3811379" y="6265888"/>
                  <a:pt x="1702489" y="5817852"/>
                  <a:pt x="3601" y="5061281"/>
                </a:cubicBezTo>
                <a:lnTo>
                  <a:pt x="0" y="5059596"/>
                </a:ln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9E19C29E-28DD-4878-8AC5-204E5C126F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55"/>
          <a:stretch/>
        </p:blipFill>
        <p:spPr bwMode="auto">
          <a:xfrm>
            <a:off x="20" y="10"/>
            <a:ext cx="9143980" cy="6003842"/>
          </a:xfrm>
          <a:custGeom>
            <a:avLst/>
            <a:gdLst/>
            <a:ahLst/>
            <a:cxnLst/>
            <a:rect l="l" t="t" r="r" b="b"/>
            <a:pathLst>
              <a:path w="12187427" h="6003852">
                <a:moveTo>
                  <a:pt x="0" y="0"/>
                </a:moveTo>
                <a:lnTo>
                  <a:pt x="12187427" y="0"/>
                </a:lnTo>
                <a:lnTo>
                  <a:pt x="12187427" y="4772371"/>
                </a:lnTo>
                <a:lnTo>
                  <a:pt x="11865111" y="4913285"/>
                </a:lnTo>
                <a:cubicBezTo>
                  <a:pt x="10225213" y="5601147"/>
                  <a:pt x="8237833" y="6003852"/>
                  <a:pt x="6096000" y="6003852"/>
                </a:cubicBezTo>
                <a:cubicBezTo>
                  <a:pt x="3811379" y="6003852"/>
                  <a:pt x="1702489" y="5545663"/>
                  <a:pt x="3601" y="4771946"/>
                </a:cubicBezTo>
                <a:lnTo>
                  <a:pt x="0" y="477022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1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673E9FC8-2143-48A2-9DEE-AABBC7E30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265888"/>
          </a:xfrm>
          <a:custGeom>
            <a:avLst/>
            <a:gdLst>
              <a:gd name="connsiteX0" fmla="*/ 0 w 12188952"/>
              <a:gd name="connsiteY0" fmla="*/ 0 h 6265888"/>
              <a:gd name="connsiteX1" fmla="*/ 12188952 w 12188952"/>
              <a:gd name="connsiteY1" fmla="*/ 0 h 6265888"/>
              <a:gd name="connsiteX2" fmla="*/ 12188952 w 12188952"/>
              <a:gd name="connsiteY2" fmla="*/ 5061023 h 6265888"/>
              <a:gd name="connsiteX3" fmla="*/ 12188400 w 12188952"/>
              <a:gd name="connsiteY3" fmla="*/ 5061281 h 6265888"/>
              <a:gd name="connsiteX4" fmla="*/ 6096000 w 12188952"/>
              <a:gd name="connsiteY4" fmla="*/ 6265888 h 6265888"/>
              <a:gd name="connsiteX5" fmla="*/ 3601 w 12188952"/>
              <a:gd name="connsiteY5" fmla="*/ 5061281 h 6265888"/>
              <a:gd name="connsiteX6" fmla="*/ 0 w 12188952"/>
              <a:gd name="connsiteY6" fmla="*/ 5059596 h 626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65888">
                <a:moveTo>
                  <a:pt x="0" y="0"/>
                </a:moveTo>
                <a:lnTo>
                  <a:pt x="12188952" y="0"/>
                </a:lnTo>
                <a:lnTo>
                  <a:pt x="12188952" y="5061023"/>
                </a:lnTo>
                <a:lnTo>
                  <a:pt x="12188400" y="5061281"/>
                </a:lnTo>
                <a:cubicBezTo>
                  <a:pt x="10489511" y="5817852"/>
                  <a:pt x="8380622" y="6265888"/>
                  <a:pt x="6096000" y="6265888"/>
                </a:cubicBezTo>
                <a:cubicBezTo>
                  <a:pt x="3811379" y="6265888"/>
                  <a:pt x="1702489" y="5817852"/>
                  <a:pt x="3601" y="5061281"/>
                </a:cubicBezTo>
                <a:lnTo>
                  <a:pt x="0" y="5059596"/>
                </a:ln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9E19C29E-28DD-4878-8AC5-204E5C126F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55"/>
          <a:stretch/>
        </p:blipFill>
        <p:spPr bwMode="auto">
          <a:xfrm>
            <a:off x="20" y="10"/>
            <a:ext cx="9143980" cy="6003842"/>
          </a:xfrm>
          <a:custGeom>
            <a:avLst/>
            <a:gdLst/>
            <a:ahLst/>
            <a:cxnLst/>
            <a:rect l="l" t="t" r="r" b="b"/>
            <a:pathLst>
              <a:path w="12187427" h="6003852">
                <a:moveTo>
                  <a:pt x="0" y="0"/>
                </a:moveTo>
                <a:lnTo>
                  <a:pt x="12187427" y="0"/>
                </a:lnTo>
                <a:lnTo>
                  <a:pt x="12187427" y="4772371"/>
                </a:lnTo>
                <a:lnTo>
                  <a:pt x="11865111" y="4913285"/>
                </a:lnTo>
                <a:cubicBezTo>
                  <a:pt x="10225213" y="5601147"/>
                  <a:pt x="8237833" y="6003852"/>
                  <a:pt x="6096000" y="6003852"/>
                </a:cubicBezTo>
                <a:cubicBezTo>
                  <a:pt x="3811379" y="6003852"/>
                  <a:pt x="1702489" y="5545663"/>
                  <a:pt x="3601" y="4771946"/>
                </a:cubicBezTo>
                <a:lnTo>
                  <a:pt x="0" y="477022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28CE35-0E1E-409D-A6A7-A8459A439224}"/>
              </a:ext>
            </a:extLst>
          </p:cNvPr>
          <p:cNvSpPr txBox="1"/>
          <p:nvPr/>
        </p:nvSpPr>
        <p:spPr>
          <a:xfrm>
            <a:off x="0" y="1273629"/>
            <a:ext cx="9141714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badi Extra Light" panose="020B0204020104020204" pitchFamily="34" charset="0"/>
              </a:rPr>
              <a:t>     Wait for the Lord</a:t>
            </a:r>
          </a:p>
        </p:txBody>
      </p:sp>
    </p:spTree>
    <p:extLst>
      <p:ext uri="{BB962C8B-B14F-4D97-AF65-F5344CB8AC3E}">
        <p14:creationId xmlns:p14="http://schemas.microsoft.com/office/powerpoint/2010/main" val="83412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673E9FC8-2143-48A2-9DEE-AABBC7E30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265888"/>
          </a:xfrm>
          <a:custGeom>
            <a:avLst/>
            <a:gdLst>
              <a:gd name="connsiteX0" fmla="*/ 0 w 12188952"/>
              <a:gd name="connsiteY0" fmla="*/ 0 h 6265888"/>
              <a:gd name="connsiteX1" fmla="*/ 12188952 w 12188952"/>
              <a:gd name="connsiteY1" fmla="*/ 0 h 6265888"/>
              <a:gd name="connsiteX2" fmla="*/ 12188952 w 12188952"/>
              <a:gd name="connsiteY2" fmla="*/ 5061023 h 6265888"/>
              <a:gd name="connsiteX3" fmla="*/ 12188400 w 12188952"/>
              <a:gd name="connsiteY3" fmla="*/ 5061281 h 6265888"/>
              <a:gd name="connsiteX4" fmla="*/ 6096000 w 12188952"/>
              <a:gd name="connsiteY4" fmla="*/ 6265888 h 6265888"/>
              <a:gd name="connsiteX5" fmla="*/ 3601 w 12188952"/>
              <a:gd name="connsiteY5" fmla="*/ 5061281 h 6265888"/>
              <a:gd name="connsiteX6" fmla="*/ 0 w 12188952"/>
              <a:gd name="connsiteY6" fmla="*/ 5059596 h 626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65888">
                <a:moveTo>
                  <a:pt x="0" y="0"/>
                </a:moveTo>
                <a:lnTo>
                  <a:pt x="12188952" y="0"/>
                </a:lnTo>
                <a:lnTo>
                  <a:pt x="12188952" y="5061023"/>
                </a:lnTo>
                <a:lnTo>
                  <a:pt x="12188400" y="5061281"/>
                </a:lnTo>
                <a:cubicBezTo>
                  <a:pt x="10489511" y="5817852"/>
                  <a:pt x="8380622" y="6265888"/>
                  <a:pt x="6096000" y="6265888"/>
                </a:cubicBezTo>
                <a:cubicBezTo>
                  <a:pt x="3811379" y="6265888"/>
                  <a:pt x="1702489" y="5817852"/>
                  <a:pt x="3601" y="5061281"/>
                </a:cubicBezTo>
                <a:lnTo>
                  <a:pt x="0" y="5059596"/>
                </a:ln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9E19C29E-28DD-4878-8AC5-204E5C126F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55"/>
          <a:stretch/>
        </p:blipFill>
        <p:spPr bwMode="auto">
          <a:xfrm>
            <a:off x="20" y="7640"/>
            <a:ext cx="9143980" cy="6003842"/>
          </a:xfrm>
          <a:custGeom>
            <a:avLst/>
            <a:gdLst/>
            <a:ahLst/>
            <a:cxnLst/>
            <a:rect l="l" t="t" r="r" b="b"/>
            <a:pathLst>
              <a:path w="12187427" h="6003852">
                <a:moveTo>
                  <a:pt x="0" y="0"/>
                </a:moveTo>
                <a:lnTo>
                  <a:pt x="12187427" y="0"/>
                </a:lnTo>
                <a:lnTo>
                  <a:pt x="12187427" y="4772371"/>
                </a:lnTo>
                <a:lnTo>
                  <a:pt x="11865111" y="4913285"/>
                </a:lnTo>
                <a:cubicBezTo>
                  <a:pt x="10225213" y="5601147"/>
                  <a:pt x="8237833" y="6003852"/>
                  <a:pt x="6096000" y="6003852"/>
                </a:cubicBezTo>
                <a:cubicBezTo>
                  <a:pt x="3811379" y="6003852"/>
                  <a:pt x="1702489" y="5545663"/>
                  <a:pt x="3601" y="4771946"/>
                </a:cubicBezTo>
                <a:lnTo>
                  <a:pt x="0" y="477022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783747-2967-47CA-AE49-C037C7F545D3}"/>
              </a:ext>
            </a:extLst>
          </p:cNvPr>
          <p:cNvSpPr txBox="1"/>
          <p:nvPr/>
        </p:nvSpPr>
        <p:spPr>
          <a:xfrm>
            <a:off x="239734" y="2306868"/>
            <a:ext cx="8662245" cy="2554545"/>
          </a:xfrm>
          <a:prstGeom prst="rect">
            <a:avLst/>
          </a:prstGeom>
          <a:solidFill>
            <a:schemeClr val="tx1">
              <a:alpha val="32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chemeClr val="bg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Yet those who wait for the </a:t>
            </a:r>
            <a:r>
              <a:rPr lang="en-US" sz="3200" b="0" cap="small" dirty="0">
                <a:solidFill>
                  <a:schemeClr val="bg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Lord</a:t>
            </a:r>
            <a:br>
              <a:rPr lang="en-US" sz="3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Will gain new strength;</a:t>
            </a:r>
            <a:br>
              <a:rPr lang="en-US" sz="3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They will mount up with wings like eagles,</a:t>
            </a:r>
            <a:br>
              <a:rPr lang="en-US" sz="3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They will run and not get tired,</a:t>
            </a:r>
            <a:br>
              <a:rPr lang="en-US" sz="3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They will walk and not become weary.</a:t>
            </a:r>
            <a:endParaRPr lang="en-US" sz="3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481E54-79CB-49FB-BDE0-4F3911DF0E2D}"/>
              </a:ext>
            </a:extLst>
          </p:cNvPr>
          <p:cNvSpPr txBox="1"/>
          <p:nvPr/>
        </p:nvSpPr>
        <p:spPr>
          <a:xfrm>
            <a:off x="6620800" y="6100704"/>
            <a:ext cx="252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</a:rPr>
              <a:t>Isaiah 40:31</a:t>
            </a:r>
          </a:p>
        </p:txBody>
      </p:sp>
    </p:spTree>
    <p:extLst>
      <p:ext uri="{BB962C8B-B14F-4D97-AF65-F5344CB8AC3E}">
        <p14:creationId xmlns:p14="http://schemas.microsoft.com/office/powerpoint/2010/main" val="54952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673E9FC8-2143-48A2-9DEE-AABBC7E30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265888"/>
          </a:xfrm>
          <a:custGeom>
            <a:avLst/>
            <a:gdLst>
              <a:gd name="connsiteX0" fmla="*/ 0 w 12188952"/>
              <a:gd name="connsiteY0" fmla="*/ 0 h 6265888"/>
              <a:gd name="connsiteX1" fmla="*/ 12188952 w 12188952"/>
              <a:gd name="connsiteY1" fmla="*/ 0 h 6265888"/>
              <a:gd name="connsiteX2" fmla="*/ 12188952 w 12188952"/>
              <a:gd name="connsiteY2" fmla="*/ 5061023 h 6265888"/>
              <a:gd name="connsiteX3" fmla="*/ 12188400 w 12188952"/>
              <a:gd name="connsiteY3" fmla="*/ 5061281 h 6265888"/>
              <a:gd name="connsiteX4" fmla="*/ 6096000 w 12188952"/>
              <a:gd name="connsiteY4" fmla="*/ 6265888 h 6265888"/>
              <a:gd name="connsiteX5" fmla="*/ 3601 w 12188952"/>
              <a:gd name="connsiteY5" fmla="*/ 5061281 h 6265888"/>
              <a:gd name="connsiteX6" fmla="*/ 0 w 12188952"/>
              <a:gd name="connsiteY6" fmla="*/ 5059596 h 626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65888">
                <a:moveTo>
                  <a:pt x="0" y="0"/>
                </a:moveTo>
                <a:lnTo>
                  <a:pt x="12188952" y="0"/>
                </a:lnTo>
                <a:lnTo>
                  <a:pt x="12188952" y="5061023"/>
                </a:lnTo>
                <a:lnTo>
                  <a:pt x="12188400" y="5061281"/>
                </a:lnTo>
                <a:cubicBezTo>
                  <a:pt x="10489511" y="5817852"/>
                  <a:pt x="8380622" y="6265888"/>
                  <a:pt x="6096000" y="6265888"/>
                </a:cubicBezTo>
                <a:cubicBezTo>
                  <a:pt x="3811379" y="6265888"/>
                  <a:pt x="1702489" y="5817852"/>
                  <a:pt x="3601" y="5061281"/>
                </a:cubicBezTo>
                <a:lnTo>
                  <a:pt x="0" y="5059596"/>
                </a:ln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9E19C29E-28DD-4878-8AC5-204E5C126F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55"/>
          <a:stretch/>
        </p:blipFill>
        <p:spPr bwMode="auto">
          <a:xfrm>
            <a:off x="20" y="7640"/>
            <a:ext cx="9143980" cy="6003842"/>
          </a:xfrm>
          <a:custGeom>
            <a:avLst/>
            <a:gdLst/>
            <a:ahLst/>
            <a:cxnLst/>
            <a:rect l="l" t="t" r="r" b="b"/>
            <a:pathLst>
              <a:path w="12187427" h="6003852">
                <a:moveTo>
                  <a:pt x="0" y="0"/>
                </a:moveTo>
                <a:lnTo>
                  <a:pt x="12187427" y="0"/>
                </a:lnTo>
                <a:lnTo>
                  <a:pt x="12187427" y="4772371"/>
                </a:lnTo>
                <a:lnTo>
                  <a:pt x="11865111" y="4913285"/>
                </a:lnTo>
                <a:cubicBezTo>
                  <a:pt x="10225213" y="5601147"/>
                  <a:pt x="8237833" y="6003852"/>
                  <a:pt x="6096000" y="6003852"/>
                </a:cubicBezTo>
                <a:cubicBezTo>
                  <a:pt x="3811379" y="6003852"/>
                  <a:pt x="1702489" y="5545663"/>
                  <a:pt x="3601" y="4771946"/>
                </a:cubicBezTo>
                <a:lnTo>
                  <a:pt x="0" y="477022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39AC0E-F9F4-45C4-A6FD-BB0BC60D3AAA}"/>
              </a:ext>
            </a:extLst>
          </p:cNvPr>
          <p:cNvSpPr txBox="1"/>
          <p:nvPr/>
        </p:nvSpPr>
        <p:spPr>
          <a:xfrm>
            <a:off x="0" y="0"/>
            <a:ext cx="5434148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Smallness of Nations (40:12-17)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BFD20D-6316-4972-BA1A-869A0925472E}"/>
              </a:ext>
            </a:extLst>
          </p:cNvPr>
          <p:cNvSpPr txBox="1"/>
          <p:nvPr/>
        </p:nvSpPr>
        <p:spPr>
          <a:xfrm>
            <a:off x="-14315" y="592112"/>
            <a:ext cx="5434148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Weakness of Idols (40:18-20)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45A7DB-2B55-40C6-A242-02ADE694C915}"/>
              </a:ext>
            </a:extLst>
          </p:cNvPr>
          <p:cNvSpPr txBox="1"/>
          <p:nvPr/>
        </p:nvSpPr>
        <p:spPr>
          <a:xfrm>
            <a:off x="0" y="1169247"/>
            <a:ext cx="5434148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Shortness of Rulers (40:21-24)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DAA44E-EBC4-4D70-B435-707B3B0A12CD}"/>
              </a:ext>
            </a:extLst>
          </p:cNvPr>
          <p:cNvSpPr txBox="1"/>
          <p:nvPr/>
        </p:nvSpPr>
        <p:spPr>
          <a:xfrm>
            <a:off x="-1" y="2128729"/>
            <a:ext cx="5083629" cy="584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Greatness of God (40:25-26)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91A5CD-992E-4F1F-96B6-B76B59B002DC}"/>
              </a:ext>
            </a:extLst>
          </p:cNvPr>
          <p:cNvSpPr txBox="1"/>
          <p:nvPr/>
        </p:nvSpPr>
        <p:spPr>
          <a:xfrm>
            <a:off x="14315" y="2717022"/>
            <a:ext cx="5069314" cy="584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Awareness of God (40:27-31) </a:t>
            </a:r>
          </a:p>
        </p:txBody>
      </p:sp>
    </p:spTree>
    <p:extLst>
      <p:ext uri="{BB962C8B-B14F-4D97-AF65-F5344CB8AC3E}">
        <p14:creationId xmlns:p14="http://schemas.microsoft.com/office/powerpoint/2010/main" val="21077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673E9FC8-2143-48A2-9DEE-AABBC7E30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265888"/>
          </a:xfrm>
          <a:custGeom>
            <a:avLst/>
            <a:gdLst>
              <a:gd name="connsiteX0" fmla="*/ 0 w 12188952"/>
              <a:gd name="connsiteY0" fmla="*/ 0 h 6265888"/>
              <a:gd name="connsiteX1" fmla="*/ 12188952 w 12188952"/>
              <a:gd name="connsiteY1" fmla="*/ 0 h 6265888"/>
              <a:gd name="connsiteX2" fmla="*/ 12188952 w 12188952"/>
              <a:gd name="connsiteY2" fmla="*/ 5061023 h 6265888"/>
              <a:gd name="connsiteX3" fmla="*/ 12188400 w 12188952"/>
              <a:gd name="connsiteY3" fmla="*/ 5061281 h 6265888"/>
              <a:gd name="connsiteX4" fmla="*/ 6096000 w 12188952"/>
              <a:gd name="connsiteY4" fmla="*/ 6265888 h 6265888"/>
              <a:gd name="connsiteX5" fmla="*/ 3601 w 12188952"/>
              <a:gd name="connsiteY5" fmla="*/ 5061281 h 6265888"/>
              <a:gd name="connsiteX6" fmla="*/ 0 w 12188952"/>
              <a:gd name="connsiteY6" fmla="*/ 5059596 h 626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6265888">
                <a:moveTo>
                  <a:pt x="0" y="0"/>
                </a:moveTo>
                <a:lnTo>
                  <a:pt x="12188952" y="0"/>
                </a:lnTo>
                <a:lnTo>
                  <a:pt x="12188952" y="5061023"/>
                </a:lnTo>
                <a:lnTo>
                  <a:pt x="12188400" y="5061281"/>
                </a:lnTo>
                <a:cubicBezTo>
                  <a:pt x="10489511" y="5817852"/>
                  <a:pt x="8380622" y="6265888"/>
                  <a:pt x="6096000" y="6265888"/>
                </a:cubicBezTo>
                <a:cubicBezTo>
                  <a:pt x="3811379" y="6265888"/>
                  <a:pt x="1702489" y="5817852"/>
                  <a:pt x="3601" y="5061281"/>
                </a:cubicBezTo>
                <a:lnTo>
                  <a:pt x="0" y="5059596"/>
                </a:ln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9E19C29E-28DD-4878-8AC5-204E5C126F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55"/>
          <a:stretch/>
        </p:blipFill>
        <p:spPr bwMode="auto">
          <a:xfrm>
            <a:off x="20" y="7640"/>
            <a:ext cx="9143980" cy="6003842"/>
          </a:xfrm>
          <a:custGeom>
            <a:avLst/>
            <a:gdLst/>
            <a:ahLst/>
            <a:cxnLst/>
            <a:rect l="l" t="t" r="r" b="b"/>
            <a:pathLst>
              <a:path w="12187427" h="6003852">
                <a:moveTo>
                  <a:pt x="0" y="0"/>
                </a:moveTo>
                <a:lnTo>
                  <a:pt x="12187427" y="0"/>
                </a:lnTo>
                <a:lnTo>
                  <a:pt x="12187427" y="4772371"/>
                </a:lnTo>
                <a:lnTo>
                  <a:pt x="11865111" y="4913285"/>
                </a:lnTo>
                <a:cubicBezTo>
                  <a:pt x="10225213" y="5601147"/>
                  <a:pt x="8237833" y="6003852"/>
                  <a:pt x="6096000" y="6003852"/>
                </a:cubicBezTo>
                <a:cubicBezTo>
                  <a:pt x="3811379" y="6003852"/>
                  <a:pt x="1702489" y="5545663"/>
                  <a:pt x="3601" y="4771946"/>
                </a:cubicBezTo>
                <a:lnTo>
                  <a:pt x="0" y="477022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783747-2967-47CA-AE49-C037C7F545D3}"/>
              </a:ext>
            </a:extLst>
          </p:cNvPr>
          <p:cNvSpPr txBox="1"/>
          <p:nvPr/>
        </p:nvSpPr>
        <p:spPr>
          <a:xfrm>
            <a:off x="239734" y="2002068"/>
            <a:ext cx="8662245" cy="3108543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chemeClr val="bg1"/>
                </a:solidFill>
                <a:effectLst/>
                <a:latin typeface="Arial Black" panose="020B0A04020102020204" pitchFamily="34" charset="0"/>
                <a:cs typeface="Aharoni" panose="02010803020104030203" pitchFamily="2" charset="-79"/>
              </a:rPr>
              <a:t>Go up on a high mountain,</a:t>
            </a:r>
            <a:b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2800" b="0" dirty="0">
                <a:solidFill>
                  <a:schemeClr val="bg1"/>
                </a:solidFill>
                <a:effectLst/>
                <a:latin typeface="Arial Black" panose="020B0A04020102020204" pitchFamily="34" charset="0"/>
                <a:cs typeface="Aharoni" panose="02010803020104030203" pitchFamily="2" charset="-79"/>
              </a:rPr>
              <a:t>Zion, messenger of good news,</a:t>
            </a:r>
            <a:b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2800" b="0" dirty="0">
                <a:solidFill>
                  <a:schemeClr val="bg1"/>
                </a:solidFill>
                <a:effectLst/>
                <a:latin typeface="Arial Black" panose="020B0A04020102020204" pitchFamily="34" charset="0"/>
                <a:cs typeface="Aharoni" panose="02010803020104030203" pitchFamily="2" charset="-79"/>
              </a:rPr>
              <a:t>Raise your voice forcefully,</a:t>
            </a:r>
            <a:b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2800" b="0" dirty="0">
                <a:solidFill>
                  <a:schemeClr val="bg1"/>
                </a:solidFill>
                <a:effectLst/>
                <a:latin typeface="Arial Black" panose="020B0A04020102020204" pitchFamily="34" charset="0"/>
                <a:cs typeface="Aharoni" panose="02010803020104030203" pitchFamily="2" charset="-79"/>
              </a:rPr>
              <a:t>Jerusalem, messenger of good news;</a:t>
            </a:r>
            <a:b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2800" b="0" dirty="0">
                <a:solidFill>
                  <a:schemeClr val="bg1"/>
                </a:solidFill>
                <a:effectLst/>
                <a:latin typeface="Arial Black" panose="020B0A04020102020204" pitchFamily="34" charset="0"/>
                <a:cs typeface="Aharoni" panose="02010803020104030203" pitchFamily="2" charset="-79"/>
              </a:rPr>
              <a:t>Raise it up, do not fear.</a:t>
            </a:r>
            <a:b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2800" b="0" dirty="0">
                <a:solidFill>
                  <a:schemeClr val="bg1"/>
                </a:solidFill>
                <a:effectLst/>
                <a:latin typeface="Arial Black" panose="020B0A04020102020204" pitchFamily="34" charset="0"/>
                <a:cs typeface="Aharoni" panose="02010803020104030203" pitchFamily="2" charset="-79"/>
              </a:rPr>
              <a:t>Say to the cities of Judah,</a:t>
            </a:r>
            <a:b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2800" b="0" dirty="0">
                <a:solidFill>
                  <a:schemeClr val="bg1"/>
                </a:solidFill>
                <a:effectLst/>
                <a:latin typeface="Arial Black" panose="020B0A04020102020204" pitchFamily="34" charset="0"/>
                <a:cs typeface="Aharoni" panose="02010803020104030203" pitchFamily="2" charset="-79"/>
              </a:rPr>
              <a:t>“Here is your God!”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481E54-79CB-49FB-BDE0-4F3911DF0E2D}"/>
              </a:ext>
            </a:extLst>
          </p:cNvPr>
          <p:cNvSpPr txBox="1"/>
          <p:nvPr/>
        </p:nvSpPr>
        <p:spPr>
          <a:xfrm>
            <a:off x="6620800" y="6100704"/>
            <a:ext cx="252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</a:rPr>
              <a:t>Isaiah 40:9</a:t>
            </a:r>
          </a:p>
        </p:txBody>
      </p:sp>
    </p:spTree>
    <p:extLst>
      <p:ext uri="{BB962C8B-B14F-4D97-AF65-F5344CB8AC3E}">
        <p14:creationId xmlns:p14="http://schemas.microsoft.com/office/powerpoint/2010/main" val="120353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133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Abadi Extra Light</vt:lpstr>
      <vt:lpstr>Aharoni</vt:lpstr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6</cp:revision>
  <dcterms:created xsi:type="dcterms:W3CDTF">2021-05-19T12:28:19Z</dcterms:created>
  <dcterms:modified xsi:type="dcterms:W3CDTF">2021-05-20T15:35:46Z</dcterms:modified>
</cp:coreProperties>
</file>