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5" r:id="rId2"/>
    <p:sldId id="257" r:id="rId3"/>
    <p:sldId id="258" r:id="rId4"/>
    <p:sldId id="259" r:id="rId5"/>
    <p:sldId id="260" r:id="rId6"/>
    <p:sldId id="261" r:id="rId7"/>
    <p:sldId id="262" r:id="rId8"/>
    <p:sldId id="256"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7" d="100"/>
          <a:sy n="77" d="100"/>
        </p:scale>
        <p:origin x="11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5/7/2021</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25481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5/7/2021</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1582987596"/>
      </p:ext>
    </p:extLst>
  </p:cSld>
  <p:clrMap bg1="lt1" tx1="dk1" bg2="lt2" tx2="dk2" accent1="accent1" accent2="accent2" accent3="accent3" accent4="accent4" accent5="accent5" accent6="accent6" hlink="hlink" folHlink="folHlink"/>
  <p:sldLayoutIdLst>
    <p:sldLayoutId id="214748379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845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1:48</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3785652"/>
          </a:xfrm>
          <a:prstGeom prst="rect">
            <a:avLst/>
          </a:prstGeom>
          <a:noFill/>
        </p:spPr>
        <p:txBody>
          <a:bodyPr wrap="square">
            <a:spAutoFit/>
          </a:bodyPr>
          <a:lstStyle/>
          <a:p>
            <a:pPr algn="l"/>
            <a:r>
              <a:rPr lang="en-US" sz="6000" b="0" dirty="0">
                <a:solidFill>
                  <a:srgbClr val="000000"/>
                </a:solidFill>
                <a:effectLst/>
              </a:rPr>
              <a:t>For He has had regard for the humble state of His bond-servant;</a:t>
            </a:r>
            <a:br>
              <a:rPr lang="en-US" sz="6000" dirty="0"/>
            </a:br>
            <a:r>
              <a:rPr lang="en-US" sz="6000" b="0" dirty="0">
                <a:solidFill>
                  <a:srgbClr val="000000"/>
                </a:solidFill>
                <a:effectLst/>
              </a:rPr>
              <a:t>For behold, from now on </a:t>
            </a:r>
            <a:r>
              <a:rPr lang="en-US" sz="6000" b="0" dirty="0">
                <a:solidFill>
                  <a:srgbClr val="C00000"/>
                </a:solidFill>
                <a:effectLst/>
              </a:rPr>
              <a:t>all generations will call me blessed</a:t>
            </a:r>
            <a:r>
              <a:rPr lang="en-US" sz="6000" b="0" dirty="0">
                <a:solidFill>
                  <a:srgbClr val="000000"/>
                </a:solidFill>
                <a:effectLst/>
              </a:rPr>
              <a:t>.</a:t>
            </a:r>
          </a:p>
        </p:txBody>
      </p:sp>
      <p:pic>
        <p:nvPicPr>
          <p:cNvPr id="4" name="Picture 4">
            <a:extLst>
              <a:ext uri="{FF2B5EF4-FFF2-40B4-BE49-F238E27FC236}">
                <a16:creationId xmlns:a16="http://schemas.microsoft.com/office/drawing/2014/main" id="{C8752259-93B9-4A2F-BA44-D331DB2EA78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8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1:49-50</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3416320"/>
          </a:xfrm>
          <a:prstGeom prst="rect">
            <a:avLst/>
          </a:prstGeom>
          <a:noFill/>
        </p:spPr>
        <p:txBody>
          <a:bodyPr wrap="square">
            <a:spAutoFit/>
          </a:bodyPr>
          <a:lstStyle/>
          <a:p>
            <a:pPr algn="l"/>
            <a:r>
              <a:rPr lang="en-US" sz="5400" b="0" i="0" dirty="0">
                <a:solidFill>
                  <a:srgbClr val="000000"/>
                </a:solidFill>
                <a:effectLst/>
              </a:rPr>
              <a:t>For the </a:t>
            </a:r>
            <a:r>
              <a:rPr lang="en-US" sz="5400" b="0" i="0" dirty="0">
                <a:solidFill>
                  <a:srgbClr val="C00000"/>
                </a:solidFill>
                <a:effectLst/>
              </a:rPr>
              <a:t>Mighty One </a:t>
            </a:r>
            <a:r>
              <a:rPr lang="en-US" sz="5400" b="0" i="0" dirty="0">
                <a:solidFill>
                  <a:srgbClr val="000000"/>
                </a:solidFill>
                <a:effectLst/>
              </a:rPr>
              <a:t>has done great things for me;</a:t>
            </a:r>
            <a:br>
              <a:rPr lang="en-US" sz="5400" dirty="0"/>
            </a:br>
            <a:r>
              <a:rPr lang="en-US" sz="5400" b="0" i="0" dirty="0">
                <a:solidFill>
                  <a:srgbClr val="000000"/>
                </a:solidFill>
                <a:effectLst/>
              </a:rPr>
              <a:t>And holy is His name.</a:t>
            </a:r>
            <a:br>
              <a:rPr lang="en-US" sz="5400" dirty="0"/>
            </a:br>
            <a:r>
              <a:rPr lang="en-US" sz="5400" b="0" i="0" dirty="0">
                <a:solidFill>
                  <a:srgbClr val="000000"/>
                </a:solidFill>
                <a:effectLst/>
              </a:rPr>
              <a:t>And His mercy is to generation after generation</a:t>
            </a:r>
            <a:br>
              <a:rPr lang="en-US" sz="5400" dirty="0"/>
            </a:br>
            <a:r>
              <a:rPr lang="en-US" sz="5400" b="0" i="0" dirty="0">
                <a:solidFill>
                  <a:srgbClr val="000000"/>
                </a:solidFill>
                <a:effectLst/>
              </a:rPr>
              <a:t>Toward those who fear Him.</a:t>
            </a:r>
            <a:endParaRPr lang="en-US" sz="5400" b="0" dirty="0">
              <a:solidFill>
                <a:srgbClr val="000000"/>
              </a:solidFill>
              <a:effectLst/>
            </a:endParaRPr>
          </a:p>
        </p:txBody>
      </p:sp>
      <p:pic>
        <p:nvPicPr>
          <p:cNvPr id="4" name="Picture 4">
            <a:extLst>
              <a:ext uri="{FF2B5EF4-FFF2-40B4-BE49-F238E27FC236}">
                <a16:creationId xmlns:a16="http://schemas.microsoft.com/office/drawing/2014/main" id="{DBB32A20-36BE-40B2-94F6-C89251C5E2D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0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1:51a</a:t>
            </a:r>
          </a:p>
        </p:txBody>
      </p:sp>
      <p:sp>
        <p:nvSpPr>
          <p:cNvPr id="5" name="TextBox 4">
            <a:extLst>
              <a:ext uri="{FF2B5EF4-FFF2-40B4-BE49-F238E27FC236}">
                <a16:creationId xmlns:a16="http://schemas.microsoft.com/office/drawing/2014/main" id="{C8CFC26F-10E3-40B0-8243-0D65C1852B16}"/>
              </a:ext>
            </a:extLst>
          </p:cNvPr>
          <p:cNvSpPr txBox="1"/>
          <p:nvPr/>
        </p:nvSpPr>
        <p:spPr>
          <a:xfrm>
            <a:off x="841248" y="2032978"/>
            <a:ext cx="8213725" cy="923330"/>
          </a:xfrm>
          <a:prstGeom prst="rect">
            <a:avLst/>
          </a:prstGeom>
          <a:noFill/>
        </p:spPr>
        <p:txBody>
          <a:bodyPr wrap="square">
            <a:spAutoFit/>
          </a:bodyPr>
          <a:lstStyle/>
          <a:p>
            <a:pPr algn="l"/>
            <a:r>
              <a:rPr lang="en-US" sz="5400" b="0" dirty="0">
                <a:effectLst/>
              </a:rPr>
              <a:t>He </a:t>
            </a:r>
            <a:r>
              <a:rPr lang="en-US" sz="5400" b="0" dirty="0">
                <a:solidFill>
                  <a:srgbClr val="C00000"/>
                </a:solidFill>
                <a:effectLst/>
              </a:rPr>
              <a:t>has done mighty deeds </a:t>
            </a:r>
            <a:r>
              <a:rPr lang="en-US" sz="5400" b="0" dirty="0">
                <a:effectLst/>
              </a:rPr>
              <a:t>with His arm;</a:t>
            </a:r>
          </a:p>
        </p:txBody>
      </p:sp>
      <p:pic>
        <p:nvPicPr>
          <p:cNvPr id="4" name="Picture 4">
            <a:extLst>
              <a:ext uri="{FF2B5EF4-FFF2-40B4-BE49-F238E27FC236}">
                <a16:creationId xmlns:a16="http://schemas.microsoft.com/office/drawing/2014/main" id="{7CF91890-ED5D-4712-B51E-86C35FF94C7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48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1:51b</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2585323"/>
          </a:xfrm>
          <a:prstGeom prst="rect">
            <a:avLst/>
          </a:prstGeom>
          <a:noFill/>
        </p:spPr>
        <p:txBody>
          <a:bodyPr wrap="square">
            <a:spAutoFit/>
          </a:bodyPr>
          <a:lstStyle/>
          <a:p>
            <a:pPr algn="l"/>
            <a:br>
              <a:rPr lang="en-US" sz="5400" dirty="0"/>
            </a:br>
            <a:r>
              <a:rPr lang="en-US" sz="5400" b="0" dirty="0">
                <a:solidFill>
                  <a:srgbClr val="C00000"/>
                </a:solidFill>
                <a:effectLst/>
              </a:rPr>
              <a:t>He has scattered those who were proud </a:t>
            </a:r>
            <a:r>
              <a:rPr lang="en-US" sz="5400" b="0" dirty="0">
                <a:effectLst/>
              </a:rPr>
              <a:t>in the thoughts of their hearts.</a:t>
            </a:r>
          </a:p>
        </p:txBody>
      </p:sp>
      <p:pic>
        <p:nvPicPr>
          <p:cNvPr id="4" name="Picture 4">
            <a:extLst>
              <a:ext uri="{FF2B5EF4-FFF2-40B4-BE49-F238E27FC236}">
                <a16:creationId xmlns:a16="http://schemas.microsoft.com/office/drawing/2014/main" id="{E5988258-6624-4A4B-9046-4DAC2B654CC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492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1:52</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2585323"/>
          </a:xfrm>
          <a:prstGeom prst="rect">
            <a:avLst/>
          </a:prstGeom>
          <a:noFill/>
        </p:spPr>
        <p:txBody>
          <a:bodyPr wrap="square">
            <a:spAutoFit/>
          </a:bodyPr>
          <a:lstStyle/>
          <a:p>
            <a:pPr algn="l"/>
            <a:br>
              <a:rPr lang="en-US" sz="5400" dirty="0"/>
            </a:br>
            <a:r>
              <a:rPr lang="en-US" sz="5400" b="0" dirty="0">
                <a:solidFill>
                  <a:srgbClr val="000000"/>
                </a:solidFill>
                <a:effectLst/>
              </a:rPr>
              <a:t>He has </a:t>
            </a:r>
            <a:r>
              <a:rPr lang="en-US" sz="5400" b="0" dirty="0">
                <a:solidFill>
                  <a:srgbClr val="C00000"/>
                </a:solidFill>
                <a:effectLst/>
              </a:rPr>
              <a:t>brought down </a:t>
            </a:r>
            <a:r>
              <a:rPr lang="en-US" sz="5400" b="0" dirty="0">
                <a:solidFill>
                  <a:srgbClr val="000000"/>
                </a:solidFill>
                <a:effectLst/>
              </a:rPr>
              <a:t>rulers from their thrones,</a:t>
            </a:r>
            <a:br>
              <a:rPr lang="en-US" sz="5400" dirty="0"/>
            </a:br>
            <a:r>
              <a:rPr lang="en-US" sz="5400" b="0" dirty="0">
                <a:solidFill>
                  <a:srgbClr val="000000"/>
                </a:solidFill>
                <a:effectLst/>
              </a:rPr>
              <a:t>And has </a:t>
            </a:r>
            <a:r>
              <a:rPr lang="en-US" sz="5400" b="0" dirty="0">
                <a:solidFill>
                  <a:srgbClr val="C00000"/>
                </a:solidFill>
                <a:effectLst/>
              </a:rPr>
              <a:t>exalted</a:t>
            </a:r>
            <a:r>
              <a:rPr lang="en-US" sz="5400" b="0" dirty="0">
                <a:solidFill>
                  <a:srgbClr val="000000"/>
                </a:solidFill>
                <a:effectLst/>
              </a:rPr>
              <a:t> those who were humble.</a:t>
            </a:r>
            <a:endParaRPr lang="en-US" sz="5400" b="0" dirty="0">
              <a:effectLst/>
            </a:endParaRPr>
          </a:p>
        </p:txBody>
      </p:sp>
      <p:sp>
        <p:nvSpPr>
          <p:cNvPr id="6" name="TextBox 5">
            <a:extLst>
              <a:ext uri="{FF2B5EF4-FFF2-40B4-BE49-F238E27FC236}">
                <a16:creationId xmlns:a16="http://schemas.microsoft.com/office/drawing/2014/main" id="{2B3199BF-9982-4057-AC02-BFBDADABB9D9}"/>
              </a:ext>
            </a:extLst>
          </p:cNvPr>
          <p:cNvSpPr txBox="1"/>
          <p:nvPr/>
        </p:nvSpPr>
        <p:spPr>
          <a:xfrm>
            <a:off x="317499" y="483800"/>
            <a:ext cx="8848725" cy="452431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0" dirty="0">
                <a:solidFill>
                  <a:schemeClr val="bg1"/>
                </a:solidFill>
                <a:effectLst/>
                <a:latin typeface="system-ui"/>
              </a:rPr>
              <a:t>Do not boast in the presence of the king,</a:t>
            </a:r>
            <a:br>
              <a:rPr lang="en-US" sz="3200" dirty="0">
                <a:solidFill>
                  <a:schemeClr val="bg1"/>
                </a:solidFill>
              </a:rPr>
            </a:br>
            <a:r>
              <a:rPr lang="en-US" sz="3200" b="0" dirty="0">
                <a:solidFill>
                  <a:schemeClr val="bg1"/>
                </a:solidFill>
                <a:effectLst/>
                <a:latin typeface="system-ui"/>
              </a:rPr>
              <a:t>And do not stand in the same place as great people;</a:t>
            </a:r>
          </a:p>
          <a:p>
            <a:br>
              <a:rPr lang="en-US" sz="3200" dirty="0">
                <a:solidFill>
                  <a:schemeClr val="bg1"/>
                </a:solidFill>
              </a:rPr>
            </a:br>
            <a:r>
              <a:rPr lang="en-US" sz="3200" b="0" dirty="0">
                <a:solidFill>
                  <a:schemeClr val="bg1"/>
                </a:solidFill>
                <a:effectLst/>
                <a:latin typeface="system-ui"/>
              </a:rPr>
              <a:t>For it is better that it be said to you, </a:t>
            </a:r>
          </a:p>
          <a:p>
            <a:r>
              <a:rPr lang="en-US" sz="3200" b="0" dirty="0">
                <a:solidFill>
                  <a:schemeClr val="bg1"/>
                </a:solidFill>
                <a:effectLst/>
                <a:latin typeface="system-ui"/>
              </a:rPr>
              <a:t>“Come up here,”</a:t>
            </a:r>
            <a:br>
              <a:rPr lang="en-US" sz="3200" dirty="0">
                <a:solidFill>
                  <a:schemeClr val="bg1"/>
                </a:solidFill>
              </a:rPr>
            </a:br>
            <a:r>
              <a:rPr lang="en-US" sz="3200" b="0" dirty="0">
                <a:solidFill>
                  <a:schemeClr val="bg1"/>
                </a:solidFill>
                <a:effectLst/>
                <a:latin typeface="system-ui"/>
              </a:rPr>
              <a:t>Than for you to be placed lower in the presence of the prince,</a:t>
            </a:r>
            <a:br>
              <a:rPr lang="en-US" sz="3200" dirty="0">
                <a:solidFill>
                  <a:schemeClr val="bg1"/>
                </a:solidFill>
              </a:rPr>
            </a:br>
            <a:r>
              <a:rPr lang="en-US" sz="3200" b="0" dirty="0">
                <a:solidFill>
                  <a:schemeClr val="bg1"/>
                </a:solidFill>
                <a:effectLst/>
                <a:latin typeface="system-ui"/>
              </a:rPr>
              <a:t>Whom your eyes have seen.</a:t>
            </a:r>
          </a:p>
          <a:p>
            <a:r>
              <a:rPr lang="en-US" sz="3200" dirty="0">
                <a:solidFill>
                  <a:schemeClr val="bg1"/>
                </a:solidFill>
                <a:latin typeface="system-ui"/>
              </a:rPr>
              <a:t>Proverbs 25:6-7</a:t>
            </a:r>
            <a:endParaRPr lang="en-US" sz="3200" dirty="0">
              <a:solidFill>
                <a:schemeClr val="bg1"/>
              </a:solidFill>
            </a:endParaRPr>
          </a:p>
        </p:txBody>
      </p:sp>
      <p:pic>
        <p:nvPicPr>
          <p:cNvPr id="7" name="Picture 4">
            <a:extLst>
              <a:ext uri="{FF2B5EF4-FFF2-40B4-BE49-F238E27FC236}">
                <a16:creationId xmlns:a16="http://schemas.microsoft.com/office/drawing/2014/main" id="{CBA68484-C1CF-4071-A83C-BD14A9D0177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41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1:53</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2585323"/>
          </a:xfrm>
          <a:prstGeom prst="rect">
            <a:avLst/>
          </a:prstGeom>
          <a:noFill/>
        </p:spPr>
        <p:txBody>
          <a:bodyPr wrap="square">
            <a:spAutoFit/>
          </a:bodyPr>
          <a:lstStyle/>
          <a:p>
            <a:pPr algn="l"/>
            <a:br>
              <a:rPr lang="en-US" sz="5400" dirty="0"/>
            </a:br>
            <a:r>
              <a:rPr lang="en-US" sz="5400" b="0" i="0" dirty="0">
                <a:solidFill>
                  <a:srgbClr val="000000"/>
                </a:solidFill>
                <a:effectLst/>
              </a:rPr>
              <a:t>He has </a:t>
            </a:r>
            <a:r>
              <a:rPr lang="en-US" sz="5400" b="0" i="0" dirty="0">
                <a:solidFill>
                  <a:srgbClr val="C00000"/>
                </a:solidFill>
                <a:effectLst/>
              </a:rPr>
              <a:t>filled the hungry </a:t>
            </a:r>
            <a:r>
              <a:rPr lang="en-US" sz="5400" b="0" i="0" dirty="0">
                <a:solidFill>
                  <a:srgbClr val="000000"/>
                </a:solidFill>
                <a:effectLst/>
              </a:rPr>
              <a:t>with good things,</a:t>
            </a:r>
            <a:br>
              <a:rPr lang="en-US" sz="5400" dirty="0"/>
            </a:br>
            <a:r>
              <a:rPr lang="en-US" sz="5400" b="0" i="0" dirty="0">
                <a:solidFill>
                  <a:srgbClr val="000000"/>
                </a:solidFill>
                <a:effectLst/>
              </a:rPr>
              <a:t>And </a:t>
            </a:r>
            <a:r>
              <a:rPr lang="en-US" sz="5400" b="0" i="0" dirty="0">
                <a:solidFill>
                  <a:srgbClr val="C00000"/>
                </a:solidFill>
                <a:effectLst/>
              </a:rPr>
              <a:t>sent the rich away </a:t>
            </a:r>
            <a:r>
              <a:rPr lang="en-US" sz="5400" b="0" i="0" dirty="0">
                <a:solidFill>
                  <a:srgbClr val="000000"/>
                </a:solidFill>
                <a:effectLst/>
              </a:rPr>
              <a:t>empty-handed.</a:t>
            </a:r>
            <a:endParaRPr lang="en-US" sz="5400" b="0" dirty="0">
              <a:effectLst/>
            </a:endParaRPr>
          </a:p>
        </p:txBody>
      </p:sp>
      <p:pic>
        <p:nvPicPr>
          <p:cNvPr id="4" name="Picture 4">
            <a:extLst>
              <a:ext uri="{FF2B5EF4-FFF2-40B4-BE49-F238E27FC236}">
                <a16:creationId xmlns:a16="http://schemas.microsoft.com/office/drawing/2014/main" id="{C849FA3F-FF3C-4D93-A600-9E7C0A39EAC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81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1:54</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2585323"/>
          </a:xfrm>
          <a:prstGeom prst="rect">
            <a:avLst/>
          </a:prstGeom>
          <a:noFill/>
        </p:spPr>
        <p:txBody>
          <a:bodyPr wrap="square">
            <a:spAutoFit/>
          </a:bodyPr>
          <a:lstStyle/>
          <a:p>
            <a:pPr algn="l"/>
            <a:br>
              <a:rPr lang="en-US" sz="5400" dirty="0"/>
            </a:br>
            <a:r>
              <a:rPr lang="en-US" sz="5400" b="0" i="0" dirty="0">
                <a:solidFill>
                  <a:srgbClr val="C00000"/>
                </a:solidFill>
                <a:effectLst/>
              </a:rPr>
              <a:t>He has given help </a:t>
            </a:r>
            <a:r>
              <a:rPr lang="en-US" sz="5400" b="0" i="0" dirty="0">
                <a:solidFill>
                  <a:srgbClr val="000000"/>
                </a:solidFill>
                <a:effectLst/>
              </a:rPr>
              <a:t>to His servant Israel,</a:t>
            </a:r>
            <a:br>
              <a:rPr lang="en-US" sz="5400" dirty="0"/>
            </a:br>
            <a:r>
              <a:rPr lang="en-US" sz="5400" b="0" i="0" dirty="0">
                <a:solidFill>
                  <a:srgbClr val="000000"/>
                </a:solidFill>
                <a:effectLst/>
              </a:rPr>
              <a:t>In remembrance of His mercy,</a:t>
            </a:r>
            <a:endParaRPr lang="en-US" sz="5400" b="0" dirty="0">
              <a:effectLst/>
            </a:endParaRPr>
          </a:p>
        </p:txBody>
      </p:sp>
      <p:pic>
        <p:nvPicPr>
          <p:cNvPr id="4" name="Picture 4">
            <a:extLst>
              <a:ext uri="{FF2B5EF4-FFF2-40B4-BE49-F238E27FC236}">
                <a16:creationId xmlns:a16="http://schemas.microsoft.com/office/drawing/2014/main" id="{B9BEE209-94A3-42EA-801A-4045F55791E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84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1:55</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2585323"/>
          </a:xfrm>
          <a:prstGeom prst="rect">
            <a:avLst/>
          </a:prstGeom>
          <a:noFill/>
        </p:spPr>
        <p:txBody>
          <a:bodyPr wrap="square">
            <a:spAutoFit/>
          </a:bodyPr>
          <a:lstStyle/>
          <a:p>
            <a:pPr algn="l"/>
            <a:br>
              <a:rPr lang="en-US" sz="5400" dirty="0"/>
            </a:br>
            <a:r>
              <a:rPr lang="en-US" sz="5400" b="0" i="0" dirty="0">
                <a:solidFill>
                  <a:srgbClr val="000000"/>
                </a:solidFill>
                <a:effectLst/>
              </a:rPr>
              <a:t>Just as </a:t>
            </a:r>
            <a:r>
              <a:rPr lang="en-US" sz="5400" b="0" i="0" dirty="0">
                <a:solidFill>
                  <a:srgbClr val="C00000"/>
                </a:solidFill>
                <a:effectLst/>
              </a:rPr>
              <a:t>He spoke </a:t>
            </a:r>
            <a:r>
              <a:rPr lang="en-US" sz="5400" b="0" i="0" dirty="0">
                <a:solidFill>
                  <a:srgbClr val="000000"/>
                </a:solidFill>
                <a:effectLst/>
              </a:rPr>
              <a:t>to our fathers,</a:t>
            </a:r>
            <a:br>
              <a:rPr lang="en-US" sz="5400" dirty="0"/>
            </a:br>
            <a:r>
              <a:rPr lang="en-US" sz="5400" b="0" i="0" dirty="0">
                <a:solidFill>
                  <a:srgbClr val="000000"/>
                </a:solidFill>
                <a:effectLst/>
              </a:rPr>
              <a:t>To Abraham and his descendants forever.</a:t>
            </a:r>
            <a:endParaRPr lang="en-US" sz="5400" b="0" dirty="0">
              <a:effectLst/>
            </a:endParaRPr>
          </a:p>
        </p:txBody>
      </p:sp>
      <p:pic>
        <p:nvPicPr>
          <p:cNvPr id="4" name="Picture 4">
            <a:extLst>
              <a:ext uri="{FF2B5EF4-FFF2-40B4-BE49-F238E27FC236}">
                <a16:creationId xmlns:a16="http://schemas.microsoft.com/office/drawing/2014/main" id="{F62CFA4C-2C8C-47B7-98EC-A7108695300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70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1:46-47</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3093154"/>
          </a:xfrm>
          <a:prstGeom prst="rect">
            <a:avLst/>
          </a:prstGeom>
          <a:noFill/>
        </p:spPr>
        <p:txBody>
          <a:bodyPr wrap="square">
            <a:spAutoFit/>
          </a:bodyPr>
          <a:lstStyle/>
          <a:p>
            <a:pPr algn="l"/>
            <a:r>
              <a:rPr lang="en-US" sz="6000" b="0" i="0" dirty="0">
                <a:solidFill>
                  <a:srgbClr val="000000"/>
                </a:solidFill>
                <a:effectLst/>
              </a:rPr>
              <a:t>And Mary said:</a:t>
            </a:r>
          </a:p>
          <a:p>
            <a:pPr algn="l"/>
            <a:endParaRPr lang="en-US" sz="1500" b="0" i="0" dirty="0">
              <a:solidFill>
                <a:srgbClr val="000000"/>
              </a:solidFill>
              <a:effectLst/>
            </a:endParaRPr>
          </a:p>
          <a:p>
            <a:pPr algn="l"/>
            <a:r>
              <a:rPr lang="en-US" sz="6000" i="0" dirty="0">
                <a:solidFill>
                  <a:srgbClr val="C00000"/>
                </a:solidFill>
                <a:effectLst/>
              </a:rPr>
              <a:t>My soul exalts </a:t>
            </a:r>
            <a:r>
              <a:rPr lang="en-US" sz="6000" b="0" i="0" dirty="0">
                <a:solidFill>
                  <a:srgbClr val="000000"/>
                </a:solidFill>
                <a:effectLst/>
              </a:rPr>
              <a:t>the Lord,</a:t>
            </a:r>
            <a:br>
              <a:rPr lang="en-US" sz="6000" b="0" i="0" dirty="0">
                <a:solidFill>
                  <a:srgbClr val="000000"/>
                </a:solidFill>
                <a:effectLst/>
              </a:rPr>
            </a:br>
            <a:r>
              <a:rPr lang="en-US" sz="6000" b="0" i="0" dirty="0">
                <a:solidFill>
                  <a:srgbClr val="000000"/>
                </a:solidFill>
                <a:effectLst/>
              </a:rPr>
              <a:t>And </a:t>
            </a:r>
            <a:r>
              <a:rPr lang="en-US" sz="6000" i="0" dirty="0">
                <a:solidFill>
                  <a:srgbClr val="C00000"/>
                </a:solidFill>
                <a:effectLst/>
              </a:rPr>
              <a:t>my spirit has rejoiced </a:t>
            </a:r>
            <a:r>
              <a:rPr lang="en-US" sz="6000" b="0" i="0" dirty="0">
                <a:solidFill>
                  <a:srgbClr val="000000"/>
                </a:solidFill>
                <a:effectLst/>
              </a:rPr>
              <a:t>in God my Savior.</a:t>
            </a:r>
          </a:p>
        </p:txBody>
      </p:sp>
      <p:pic>
        <p:nvPicPr>
          <p:cNvPr id="4" name="Picture 4">
            <a:extLst>
              <a:ext uri="{FF2B5EF4-FFF2-40B4-BE49-F238E27FC236}">
                <a16:creationId xmlns:a16="http://schemas.microsoft.com/office/drawing/2014/main" id="{B6FDA636-991C-4DD0-A340-0E0245FBDB5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967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24:51-53</a:t>
            </a:r>
          </a:p>
        </p:txBody>
      </p:sp>
      <p:sp>
        <p:nvSpPr>
          <p:cNvPr id="5" name="TextBox 4">
            <a:extLst>
              <a:ext uri="{FF2B5EF4-FFF2-40B4-BE49-F238E27FC236}">
                <a16:creationId xmlns:a16="http://schemas.microsoft.com/office/drawing/2014/main" id="{C8CFC26F-10E3-40B0-8243-0D65C1852B16}"/>
              </a:ext>
            </a:extLst>
          </p:cNvPr>
          <p:cNvSpPr txBox="1"/>
          <p:nvPr/>
        </p:nvSpPr>
        <p:spPr>
          <a:xfrm>
            <a:off x="0" y="160635"/>
            <a:ext cx="8848725" cy="3416320"/>
          </a:xfrm>
          <a:prstGeom prst="rect">
            <a:avLst/>
          </a:prstGeom>
          <a:noFill/>
        </p:spPr>
        <p:txBody>
          <a:bodyPr wrap="square">
            <a:spAutoFit/>
          </a:bodyPr>
          <a:lstStyle/>
          <a:p>
            <a:pPr algn="l"/>
            <a:r>
              <a:rPr lang="en-US" sz="5400" b="0" i="0" dirty="0">
                <a:solidFill>
                  <a:srgbClr val="000000"/>
                </a:solidFill>
                <a:effectLst/>
              </a:rPr>
              <a:t>While He was blessing them, He parted from them and was carried up into heaven. And they, after worshiping Him, returned to Jerusalem with great joy, and were continually in the temple praising God.</a:t>
            </a:r>
          </a:p>
        </p:txBody>
      </p:sp>
    </p:spTree>
    <p:extLst>
      <p:ext uri="{BB962C8B-B14F-4D97-AF65-F5344CB8AC3E}">
        <p14:creationId xmlns:p14="http://schemas.microsoft.com/office/powerpoint/2010/main" val="317735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7200" dirty="0">
                <a:latin typeface="+mn-lt"/>
              </a:rPr>
              <a:t>Exodus 15:1-21</a:t>
            </a:r>
          </a:p>
        </p:txBody>
      </p:sp>
      <p:sp>
        <p:nvSpPr>
          <p:cNvPr id="3" name="Subtitle 2">
            <a:extLst>
              <a:ext uri="{FF2B5EF4-FFF2-40B4-BE49-F238E27FC236}">
                <a16:creationId xmlns:a16="http://schemas.microsoft.com/office/drawing/2014/main" id="{FEAA19A3-56FD-4D1E-B9F9-9C206E6DFF3B}"/>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277DA299-1656-4DA0-93A7-1E25396118E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91100" y="1717596"/>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02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7200" dirty="0">
                <a:latin typeface="+mn-lt"/>
              </a:rPr>
              <a:t>Numbers 21:17-18</a:t>
            </a:r>
          </a:p>
        </p:txBody>
      </p:sp>
      <p:sp>
        <p:nvSpPr>
          <p:cNvPr id="3" name="Subtitle 2">
            <a:extLst>
              <a:ext uri="{FF2B5EF4-FFF2-40B4-BE49-F238E27FC236}">
                <a16:creationId xmlns:a16="http://schemas.microsoft.com/office/drawing/2014/main" id="{FEAA19A3-56FD-4D1E-B9F9-9C206E6DFF3B}"/>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58B8CAF2-B710-4851-819A-EE59A1AF04E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91100" y="1717596"/>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04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7200" dirty="0">
                <a:latin typeface="+mn-lt"/>
              </a:rPr>
              <a:t>Deuteronomy 31:30-32:43</a:t>
            </a:r>
          </a:p>
        </p:txBody>
      </p:sp>
      <p:sp>
        <p:nvSpPr>
          <p:cNvPr id="3" name="Subtitle 2">
            <a:extLst>
              <a:ext uri="{FF2B5EF4-FFF2-40B4-BE49-F238E27FC236}">
                <a16:creationId xmlns:a16="http://schemas.microsoft.com/office/drawing/2014/main" id="{FEAA19A3-56FD-4D1E-B9F9-9C206E6DFF3B}"/>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7DDB953D-8207-49F8-A1B2-384B7D1D918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91100" y="975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353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7200" dirty="0">
                <a:latin typeface="+mn-lt"/>
              </a:rPr>
              <a:t>Judges 5:1-31</a:t>
            </a:r>
          </a:p>
        </p:txBody>
      </p:sp>
      <p:sp>
        <p:nvSpPr>
          <p:cNvPr id="3" name="Subtitle 2">
            <a:extLst>
              <a:ext uri="{FF2B5EF4-FFF2-40B4-BE49-F238E27FC236}">
                <a16:creationId xmlns:a16="http://schemas.microsoft.com/office/drawing/2014/main" id="{FEAA19A3-56FD-4D1E-B9F9-9C206E6DFF3B}"/>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460E6ABC-4532-427C-881E-7377F813E71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91100" y="1717596"/>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92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7200" dirty="0">
                <a:latin typeface="+mn-lt"/>
              </a:rPr>
              <a:t>1 Samuel 2:1-10</a:t>
            </a:r>
          </a:p>
        </p:txBody>
      </p:sp>
      <p:sp>
        <p:nvSpPr>
          <p:cNvPr id="3" name="Subtitle 2">
            <a:extLst>
              <a:ext uri="{FF2B5EF4-FFF2-40B4-BE49-F238E27FC236}">
                <a16:creationId xmlns:a16="http://schemas.microsoft.com/office/drawing/2014/main" id="{FEAA19A3-56FD-4D1E-B9F9-9C206E6DFF3B}"/>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EDEEA7DF-69CA-47D2-94B7-31C7EAFDA20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91100" y="1717596"/>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32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7200" dirty="0">
                <a:latin typeface="+mn-lt"/>
              </a:rPr>
              <a:t>1 Samuel 18:7</a:t>
            </a:r>
          </a:p>
        </p:txBody>
      </p:sp>
      <p:sp>
        <p:nvSpPr>
          <p:cNvPr id="3" name="Subtitle 2">
            <a:extLst>
              <a:ext uri="{FF2B5EF4-FFF2-40B4-BE49-F238E27FC236}">
                <a16:creationId xmlns:a16="http://schemas.microsoft.com/office/drawing/2014/main" id="{FEAA19A3-56FD-4D1E-B9F9-9C206E6DFF3B}"/>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AC5FED82-5EE5-46C3-822D-D90DEA66434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91100" y="1717596"/>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19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89B9282-A427-4E9A-ACA7-F6B5E41D6F44}"/>
              </a:ext>
            </a:extLst>
          </p:cNvPr>
          <p:cNvSpPr txBox="1"/>
          <p:nvPr/>
        </p:nvSpPr>
        <p:spPr>
          <a:xfrm>
            <a:off x="479161" y="639193"/>
            <a:ext cx="3207468" cy="3573516"/>
          </a:xfrm>
          <a:prstGeom prst="rect">
            <a:avLst/>
          </a:prstGeom>
        </p:spPr>
        <p:txBody>
          <a:bodyPr vert="horz" lIns="91440" tIns="45720" rIns="91440" bIns="45720" rtlCol="0" anchor="b">
            <a:normAutofit/>
          </a:bodyPr>
          <a:lstStyle/>
          <a:p>
            <a:pPr defTabSz="914400">
              <a:spcBef>
                <a:spcPct val="0"/>
              </a:spcBef>
              <a:spcAft>
                <a:spcPts val="600"/>
              </a:spcAft>
            </a:pPr>
            <a:r>
              <a:rPr lang="en-US" sz="5000" i="1" cap="all" dirty="0">
                <a:latin typeface="+mj-lt"/>
                <a:ea typeface="+mj-ea"/>
                <a:cs typeface="+mj-cs"/>
              </a:rPr>
              <a:t>A  Mother’s  Song</a:t>
            </a:r>
          </a:p>
        </p:txBody>
      </p:sp>
      <p:sp>
        <p:nvSpPr>
          <p:cNvPr id="193"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4409267"/>
            <a:ext cx="2441321" cy="27432"/>
          </a:xfrm>
          <a:custGeom>
            <a:avLst/>
            <a:gdLst>
              <a:gd name="connsiteX0" fmla="*/ 0 w 2441321"/>
              <a:gd name="connsiteY0" fmla="*/ 0 h 27432"/>
              <a:gd name="connsiteX1" fmla="*/ 585917 w 2441321"/>
              <a:gd name="connsiteY1" fmla="*/ 0 h 27432"/>
              <a:gd name="connsiteX2" fmla="*/ 1196247 w 2441321"/>
              <a:gd name="connsiteY2" fmla="*/ 0 h 27432"/>
              <a:gd name="connsiteX3" fmla="*/ 1806578 w 2441321"/>
              <a:gd name="connsiteY3" fmla="*/ 0 h 27432"/>
              <a:gd name="connsiteX4" fmla="*/ 2441321 w 2441321"/>
              <a:gd name="connsiteY4" fmla="*/ 0 h 27432"/>
              <a:gd name="connsiteX5" fmla="*/ 2441321 w 2441321"/>
              <a:gd name="connsiteY5" fmla="*/ 27432 h 27432"/>
              <a:gd name="connsiteX6" fmla="*/ 1830991 w 2441321"/>
              <a:gd name="connsiteY6" fmla="*/ 27432 h 27432"/>
              <a:gd name="connsiteX7" fmla="*/ 1269487 w 2441321"/>
              <a:gd name="connsiteY7" fmla="*/ 27432 h 27432"/>
              <a:gd name="connsiteX8" fmla="*/ 707983 w 2441321"/>
              <a:gd name="connsiteY8" fmla="*/ 27432 h 27432"/>
              <a:gd name="connsiteX9" fmla="*/ 0 w 2441321"/>
              <a:gd name="connsiteY9" fmla="*/ 27432 h 27432"/>
              <a:gd name="connsiteX10" fmla="*/ 0 w 2441321"/>
              <a:gd name="connsiteY10" fmla="*/ 0 h 27432"/>
              <a:gd name="connsiteX0" fmla="*/ 0 w 2441321"/>
              <a:gd name="connsiteY0" fmla="*/ 0 h 27432"/>
              <a:gd name="connsiteX1" fmla="*/ 585917 w 2441321"/>
              <a:gd name="connsiteY1" fmla="*/ 0 h 27432"/>
              <a:gd name="connsiteX2" fmla="*/ 1123008 w 2441321"/>
              <a:gd name="connsiteY2" fmla="*/ 0 h 27432"/>
              <a:gd name="connsiteX3" fmla="*/ 1782164 w 2441321"/>
              <a:gd name="connsiteY3" fmla="*/ 0 h 27432"/>
              <a:gd name="connsiteX4" fmla="*/ 2441321 w 2441321"/>
              <a:gd name="connsiteY4" fmla="*/ 0 h 27432"/>
              <a:gd name="connsiteX5" fmla="*/ 2441321 w 2441321"/>
              <a:gd name="connsiteY5" fmla="*/ 27432 h 27432"/>
              <a:gd name="connsiteX6" fmla="*/ 1879817 w 2441321"/>
              <a:gd name="connsiteY6" fmla="*/ 27432 h 27432"/>
              <a:gd name="connsiteX7" fmla="*/ 1318313 w 2441321"/>
              <a:gd name="connsiteY7" fmla="*/ 27432 h 27432"/>
              <a:gd name="connsiteX8" fmla="*/ 659157 w 2441321"/>
              <a:gd name="connsiteY8" fmla="*/ 27432 h 27432"/>
              <a:gd name="connsiteX9" fmla="*/ 0 w 2441321"/>
              <a:gd name="connsiteY9" fmla="*/ 27432 h 27432"/>
              <a:gd name="connsiteX10" fmla="*/ 0 w 2441321"/>
              <a:gd name="connsiteY1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27432"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640" y="10922"/>
                  <a:pt x="2440621" y="14917"/>
                  <a:pt x="2441321" y="27432"/>
                </a:cubicBezTo>
                <a:cubicBezTo>
                  <a:pt x="2159375" y="58153"/>
                  <a:pt x="2054495" y="54810"/>
                  <a:pt x="1830991" y="27432"/>
                </a:cubicBezTo>
                <a:cubicBezTo>
                  <a:pt x="1615827" y="17108"/>
                  <a:pt x="1521833" y="3628"/>
                  <a:pt x="1269487" y="27432"/>
                </a:cubicBezTo>
                <a:cubicBezTo>
                  <a:pt x="1019660" y="63104"/>
                  <a:pt x="886911" y="51495"/>
                  <a:pt x="707983" y="27432"/>
                </a:cubicBezTo>
                <a:cubicBezTo>
                  <a:pt x="523434" y="36465"/>
                  <a:pt x="307885" y="43460"/>
                  <a:pt x="0" y="27432"/>
                </a:cubicBezTo>
                <a:cubicBezTo>
                  <a:pt x="-1043" y="16813"/>
                  <a:pt x="-1164" y="9446"/>
                  <a:pt x="0" y="0"/>
                </a:cubicBezTo>
                <a:close/>
              </a:path>
              <a:path w="2441321" h="27432"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2133" y="6882"/>
                  <a:pt x="2441606" y="12467"/>
                  <a:pt x="2441321" y="27432"/>
                </a:cubicBezTo>
                <a:cubicBezTo>
                  <a:pt x="2180658" y="27466"/>
                  <a:pt x="2084222" y="15078"/>
                  <a:pt x="1879817" y="27432"/>
                </a:cubicBezTo>
                <a:cubicBezTo>
                  <a:pt x="1668182" y="25366"/>
                  <a:pt x="1551159" y="2667"/>
                  <a:pt x="1318313" y="27432"/>
                </a:cubicBezTo>
                <a:cubicBezTo>
                  <a:pt x="1059871" y="65539"/>
                  <a:pt x="901959" y="32975"/>
                  <a:pt x="659157" y="27432"/>
                </a:cubicBezTo>
                <a:cubicBezTo>
                  <a:pt x="444692" y="37627"/>
                  <a:pt x="245032" y="49026"/>
                  <a:pt x="0" y="27432"/>
                </a:cubicBezTo>
                <a:cubicBezTo>
                  <a:pt x="-517" y="19387"/>
                  <a:pt x="1123" y="8266"/>
                  <a:pt x="0" y="0"/>
                </a:cubicBezTo>
                <a:close/>
              </a:path>
              <a:path w="2441321" h="27432"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2439" y="11242"/>
                  <a:pt x="2441178" y="14174"/>
                  <a:pt x="2441321" y="27432"/>
                </a:cubicBezTo>
                <a:cubicBezTo>
                  <a:pt x="2149099" y="36492"/>
                  <a:pt x="2027305" y="65614"/>
                  <a:pt x="1830991" y="27432"/>
                </a:cubicBezTo>
                <a:cubicBezTo>
                  <a:pt x="1614414" y="-11120"/>
                  <a:pt x="1500684" y="20309"/>
                  <a:pt x="1269487" y="27432"/>
                </a:cubicBezTo>
                <a:cubicBezTo>
                  <a:pt x="1042399" y="46978"/>
                  <a:pt x="927922" y="54966"/>
                  <a:pt x="707983" y="27432"/>
                </a:cubicBezTo>
                <a:cubicBezTo>
                  <a:pt x="502575" y="3764"/>
                  <a:pt x="350393" y="43643"/>
                  <a:pt x="0" y="27432"/>
                </a:cubicBezTo>
                <a:cubicBezTo>
                  <a:pt x="-565" y="18262"/>
                  <a:pt x="-307" y="11442"/>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custGeom>
                    <a:avLst/>
                    <a:gdLst>
                      <a:gd name="connsiteX0" fmla="*/ 0 w 2441321"/>
                      <a:gd name="connsiteY0" fmla="*/ 0 h 27432"/>
                      <a:gd name="connsiteX1" fmla="*/ 585917 w 2441321"/>
                      <a:gd name="connsiteY1" fmla="*/ 0 h 27432"/>
                      <a:gd name="connsiteX2" fmla="*/ 1196247 w 2441321"/>
                      <a:gd name="connsiteY2" fmla="*/ 0 h 27432"/>
                      <a:gd name="connsiteX3" fmla="*/ 1806578 w 2441321"/>
                      <a:gd name="connsiteY3" fmla="*/ 0 h 27432"/>
                      <a:gd name="connsiteX4" fmla="*/ 2441321 w 2441321"/>
                      <a:gd name="connsiteY4" fmla="*/ 0 h 27432"/>
                      <a:gd name="connsiteX5" fmla="*/ 2441321 w 2441321"/>
                      <a:gd name="connsiteY5" fmla="*/ 27432 h 27432"/>
                      <a:gd name="connsiteX6" fmla="*/ 1830991 w 2441321"/>
                      <a:gd name="connsiteY6" fmla="*/ 27432 h 27432"/>
                      <a:gd name="connsiteX7" fmla="*/ 1269487 w 2441321"/>
                      <a:gd name="connsiteY7" fmla="*/ 27432 h 27432"/>
                      <a:gd name="connsiteX8" fmla="*/ 707983 w 2441321"/>
                      <a:gd name="connsiteY8" fmla="*/ 27432 h 27432"/>
                      <a:gd name="connsiteX9" fmla="*/ 0 w 2441321"/>
                      <a:gd name="connsiteY9" fmla="*/ 27432 h 27432"/>
                      <a:gd name="connsiteX10" fmla="*/ 0 w 2441321"/>
                      <a:gd name="connsiteY1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27432"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624" y="11145"/>
                          <a:pt x="2440894" y="14758"/>
                          <a:pt x="2441321" y="27432"/>
                        </a:cubicBezTo>
                        <a:cubicBezTo>
                          <a:pt x="2169723" y="39650"/>
                          <a:pt x="2045712" y="48284"/>
                          <a:pt x="1830991" y="27432"/>
                        </a:cubicBezTo>
                        <a:cubicBezTo>
                          <a:pt x="1616270" y="6581"/>
                          <a:pt x="1505876" y="13093"/>
                          <a:pt x="1269487" y="27432"/>
                        </a:cubicBezTo>
                        <a:cubicBezTo>
                          <a:pt x="1033098" y="41771"/>
                          <a:pt x="908661" y="50335"/>
                          <a:pt x="707983" y="27432"/>
                        </a:cubicBezTo>
                        <a:cubicBezTo>
                          <a:pt x="507305" y="4529"/>
                          <a:pt x="333592" y="29903"/>
                          <a:pt x="0" y="27432"/>
                        </a:cubicBezTo>
                        <a:cubicBezTo>
                          <a:pt x="-1145" y="17399"/>
                          <a:pt x="-496" y="9484"/>
                          <a:pt x="0" y="0"/>
                        </a:cubicBezTo>
                        <a:close/>
                      </a:path>
                      <a:path w="2441321" h="27432"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2192" y="6699"/>
                          <a:pt x="2442008" y="13731"/>
                          <a:pt x="2441321" y="27432"/>
                        </a:cubicBezTo>
                        <a:cubicBezTo>
                          <a:pt x="2166745" y="37917"/>
                          <a:pt x="2078726" y="24620"/>
                          <a:pt x="1879817" y="27432"/>
                        </a:cubicBezTo>
                        <a:cubicBezTo>
                          <a:pt x="1680908" y="30244"/>
                          <a:pt x="1548770" y="5017"/>
                          <a:pt x="1318313" y="27432"/>
                        </a:cubicBezTo>
                        <a:cubicBezTo>
                          <a:pt x="1087856" y="49847"/>
                          <a:pt x="894613" y="13071"/>
                          <a:pt x="659157" y="27432"/>
                        </a:cubicBezTo>
                        <a:cubicBezTo>
                          <a:pt x="423701" y="41793"/>
                          <a:pt x="246611" y="43119"/>
                          <a:pt x="0" y="27432"/>
                        </a:cubicBezTo>
                        <a:cubicBezTo>
                          <a:pt x="-806" y="19304"/>
                          <a:pt x="1360" y="903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9E872BCF-D62F-4A7C-BADA-EE8072D1F87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3490722" y="1717595"/>
            <a:ext cx="5410962" cy="339537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A47E35B-E98C-406B-8E30-AD3DBCA2B15B}"/>
              </a:ext>
            </a:extLst>
          </p:cNvPr>
          <p:cNvSpPr txBox="1"/>
          <p:nvPr/>
        </p:nvSpPr>
        <p:spPr>
          <a:xfrm>
            <a:off x="479161" y="4597400"/>
            <a:ext cx="2441321" cy="830997"/>
          </a:xfrm>
          <a:prstGeom prst="rect">
            <a:avLst/>
          </a:prstGeom>
          <a:noFill/>
        </p:spPr>
        <p:txBody>
          <a:bodyPr wrap="square" rtlCol="0">
            <a:spAutoFit/>
          </a:bodyPr>
          <a:lstStyle/>
          <a:p>
            <a:pPr algn="ctr"/>
            <a:r>
              <a:rPr lang="en-US" sz="4800" dirty="0"/>
              <a:t>Luke 1 : 46-55</a:t>
            </a:r>
          </a:p>
        </p:txBody>
      </p:sp>
    </p:spTree>
    <p:extLst>
      <p:ext uri="{BB962C8B-B14F-4D97-AF65-F5344CB8AC3E}">
        <p14:creationId xmlns:p14="http://schemas.microsoft.com/office/powerpoint/2010/main" val="320146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860-623A-4948-9145-B62AE7473174}"/>
              </a:ext>
            </a:extLst>
          </p:cNvPr>
          <p:cNvSpPr>
            <a:spLocks noGrp="1"/>
          </p:cNvSpPr>
          <p:nvPr>
            <p:ph type="ctrTitle"/>
          </p:nvPr>
        </p:nvSpPr>
        <p:spPr>
          <a:xfrm>
            <a:off x="841248" y="749808"/>
            <a:ext cx="10515600" cy="4069080"/>
          </a:xfrm>
        </p:spPr>
        <p:txBody>
          <a:bodyPr/>
          <a:lstStyle/>
          <a:p>
            <a:r>
              <a:rPr lang="en-US" sz="5400" dirty="0">
                <a:latin typeface="+mn-lt"/>
              </a:rPr>
              <a:t>Luke 1:46-47</a:t>
            </a:r>
          </a:p>
        </p:txBody>
      </p:sp>
      <p:sp>
        <p:nvSpPr>
          <p:cNvPr id="5" name="TextBox 4">
            <a:extLst>
              <a:ext uri="{FF2B5EF4-FFF2-40B4-BE49-F238E27FC236}">
                <a16:creationId xmlns:a16="http://schemas.microsoft.com/office/drawing/2014/main" id="{C8CFC26F-10E3-40B0-8243-0D65C1852B16}"/>
              </a:ext>
            </a:extLst>
          </p:cNvPr>
          <p:cNvSpPr txBox="1"/>
          <p:nvPr/>
        </p:nvSpPr>
        <p:spPr>
          <a:xfrm>
            <a:off x="635000" y="160635"/>
            <a:ext cx="8213725" cy="3093154"/>
          </a:xfrm>
          <a:prstGeom prst="rect">
            <a:avLst/>
          </a:prstGeom>
          <a:noFill/>
        </p:spPr>
        <p:txBody>
          <a:bodyPr wrap="square">
            <a:spAutoFit/>
          </a:bodyPr>
          <a:lstStyle/>
          <a:p>
            <a:pPr algn="l"/>
            <a:r>
              <a:rPr lang="en-US" sz="6000" b="0" i="0" dirty="0">
                <a:solidFill>
                  <a:srgbClr val="000000"/>
                </a:solidFill>
                <a:effectLst/>
              </a:rPr>
              <a:t>And Mary said:</a:t>
            </a:r>
          </a:p>
          <a:p>
            <a:pPr algn="l"/>
            <a:endParaRPr lang="en-US" sz="1500" b="0" i="0" dirty="0">
              <a:solidFill>
                <a:srgbClr val="000000"/>
              </a:solidFill>
              <a:effectLst/>
            </a:endParaRPr>
          </a:p>
          <a:p>
            <a:pPr algn="l"/>
            <a:r>
              <a:rPr lang="en-US" sz="6000" i="0" dirty="0">
                <a:solidFill>
                  <a:srgbClr val="C00000"/>
                </a:solidFill>
                <a:effectLst/>
              </a:rPr>
              <a:t>My soul exalts </a:t>
            </a:r>
            <a:r>
              <a:rPr lang="en-US" sz="6000" b="0" i="0" dirty="0">
                <a:solidFill>
                  <a:srgbClr val="000000"/>
                </a:solidFill>
                <a:effectLst/>
              </a:rPr>
              <a:t>the Lord,</a:t>
            </a:r>
            <a:br>
              <a:rPr lang="en-US" sz="6000" b="0" i="0" dirty="0">
                <a:solidFill>
                  <a:srgbClr val="000000"/>
                </a:solidFill>
                <a:effectLst/>
              </a:rPr>
            </a:br>
            <a:r>
              <a:rPr lang="en-US" sz="6000" b="0" i="0" dirty="0">
                <a:solidFill>
                  <a:srgbClr val="000000"/>
                </a:solidFill>
                <a:effectLst/>
              </a:rPr>
              <a:t>And </a:t>
            </a:r>
            <a:r>
              <a:rPr lang="en-US" sz="6000" i="0" dirty="0">
                <a:solidFill>
                  <a:srgbClr val="C00000"/>
                </a:solidFill>
                <a:effectLst/>
              </a:rPr>
              <a:t>my spirit has rejoiced </a:t>
            </a:r>
            <a:r>
              <a:rPr lang="en-US" sz="6000" b="0" i="0" dirty="0">
                <a:solidFill>
                  <a:srgbClr val="000000"/>
                </a:solidFill>
                <a:effectLst/>
              </a:rPr>
              <a:t>in God my Savior.</a:t>
            </a:r>
          </a:p>
        </p:txBody>
      </p:sp>
      <p:pic>
        <p:nvPicPr>
          <p:cNvPr id="6" name="Picture 4">
            <a:extLst>
              <a:ext uri="{FF2B5EF4-FFF2-40B4-BE49-F238E27FC236}">
                <a16:creationId xmlns:a16="http://schemas.microsoft.com/office/drawing/2014/main" id="{1ED6670E-6851-4106-85F1-D1E0FDE1829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938141" y="4404110"/>
            <a:ext cx="3910584" cy="245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440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345</Words>
  <Application>Microsoft Office PowerPoint</Application>
  <PresentationFormat>On-screen Show (4:3)</PresentationFormat>
  <Paragraphs>38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Modern Love</vt:lpstr>
      <vt:lpstr>system-ui</vt:lpstr>
      <vt:lpstr>The Hand</vt:lpstr>
      <vt:lpstr>SketchyVTI</vt:lpstr>
      <vt:lpstr>PowerPoint Presentation</vt:lpstr>
      <vt:lpstr>Exodus 15:1-21</vt:lpstr>
      <vt:lpstr>Numbers 21:17-18</vt:lpstr>
      <vt:lpstr>Deuteronomy 31:30-32:43</vt:lpstr>
      <vt:lpstr>Judges 5:1-31</vt:lpstr>
      <vt:lpstr>1 Samuel 2:1-10</vt:lpstr>
      <vt:lpstr>1 Samuel 18:7</vt:lpstr>
      <vt:lpstr>PowerPoint Presentation</vt:lpstr>
      <vt:lpstr>Luke 1:46-47</vt:lpstr>
      <vt:lpstr>Luke 1:48</vt:lpstr>
      <vt:lpstr>Luke 1:49-50</vt:lpstr>
      <vt:lpstr>Luke 1:51a</vt:lpstr>
      <vt:lpstr>Luke 1:51b</vt:lpstr>
      <vt:lpstr>Luke 1:52</vt:lpstr>
      <vt:lpstr>Luke 1:53</vt:lpstr>
      <vt:lpstr>Luke 1:54</vt:lpstr>
      <vt:lpstr>Luke 1:55</vt:lpstr>
      <vt:lpstr>Luke 1:46-47</vt:lpstr>
      <vt:lpstr>Luke 24:51-53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10</cp:revision>
  <dcterms:created xsi:type="dcterms:W3CDTF">2021-05-04T15:24:33Z</dcterms:created>
  <dcterms:modified xsi:type="dcterms:W3CDTF">2021-05-07T15:48:52Z</dcterms:modified>
</cp:coreProperties>
</file>