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83" r:id="rId4"/>
    <p:sldId id="284" r:id="rId5"/>
    <p:sldId id="289" r:id="rId6"/>
    <p:sldId id="285" r:id="rId7"/>
    <p:sldId id="286" r:id="rId8"/>
    <p:sldId id="287" r:id="rId9"/>
    <p:sldId id="288" r:id="rId10"/>
    <p:sldId id="290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0" autoAdjust="0"/>
    <p:restoredTop sz="94660"/>
  </p:normalViewPr>
  <p:slideViewPr>
    <p:cSldViewPr snapToGrid="0">
      <p:cViewPr varScale="1">
        <p:scale>
          <a:sx n="88" d="100"/>
          <a:sy n="88" d="100"/>
        </p:scale>
        <p:origin x="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0C960-A276-4B81-B151-B16AE50C97E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9598-4D78-4B82-988A-E72E6F16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5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0C960-A276-4B81-B151-B16AE50C97E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9598-4D78-4B82-988A-E72E6F16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44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0C960-A276-4B81-B151-B16AE50C97E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9598-4D78-4B82-988A-E72E6F16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8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0C960-A276-4B81-B151-B16AE50C97E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9598-4D78-4B82-988A-E72E6F16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37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0C960-A276-4B81-B151-B16AE50C97E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9598-4D78-4B82-988A-E72E6F16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97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0C960-A276-4B81-B151-B16AE50C97E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9598-4D78-4B82-988A-E72E6F16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0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0C960-A276-4B81-B151-B16AE50C97E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9598-4D78-4B82-988A-E72E6F16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42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0C960-A276-4B81-B151-B16AE50C97E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9598-4D78-4B82-988A-E72E6F16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85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0C960-A276-4B81-B151-B16AE50C97E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9598-4D78-4B82-988A-E72E6F16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01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0C960-A276-4B81-B151-B16AE50C97E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9598-4D78-4B82-988A-E72E6F16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18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0C960-A276-4B81-B151-B16AE50C97E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79598-4D78-4B82-988A-E72E6F16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2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0C960-A276-4B81-B151-B16AE50C97E1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79598-4D78-4B82-988A-E72E6F161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4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1B18-1899-4C02-AEF3-7AC5FBA365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A19CCC-594E-4410-9B04-14C21D4CC2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91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07B594-814C-4D8D-94C9-B53A99B0A8EA}"/>
              </a:ext>
            </a:extLst>
          </p:cNvPr>
          <p:cNvSpPr txBox="1"/>
          <p:nvPr/>
        </p:nvSpPr>
        <p:spPr>
          <a:xfrm>
            <a:off x="0" y="0"/>
            <a:ext cx="9296400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  <a:t>Now </a:t>
            </a:r>
            <a:r>
              <a:rPr lang="en-US" sz="3100" dirty="0">
                <a:solidFill>
                  <a:schemeClr val="bg1"/>
                </a:solidFill>
                <a:effectLst/>
                <a:latin typeface="system-ui"/>
              </a:rPr>
              <a:t>the </a:t>
            </a:r>
            <a:r>
              <a:rPr lang="en-US" sz="310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3100" dirty="0">
                <a:solidFill>
                  <a:schemeClr val="bg1"/>
                </a:solidFill>
                <a:effectLst/>
                <a:latin typeface="system-ui"/>
              </a:rPr>
              <a:t> said </a:t>
            </a:r>
            <a: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  <a:t>to Abram,</a:t>
            </a:r>
          </a:p>
          <a:p>
            <a:pPr algn="l"/>
            <a: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  <a:t>“Go from your country,</a:t>
            </a:r>
            <a:b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  <a:t>And from your relatives</a:t>
            </a:r>
            <a:b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  <a:t>And from your father’s house,</a:t>
            </a:r>
            <a:b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  <a:t>To the land which I will show you;</a:t>
            </a:r>
            <a:b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  <a:t>And I will make you into a great nation,</a:t>
            </a:r>
            <a:b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  <a:t>And I will bless you,</a:t>
            </a:r>
            <a:b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  <a:t>And make your name great;</a:t>
            </a:r>
            <a:b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  <a:t>And you shall be a blessing;</a:t>
            </a:r>
            <a:b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  <a:t>And I will bless those who bless you,</a:t>
            </a:r>
            <a:b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  <a:t>And the one who curses you I will curse.</a:t>
            </a:r>
            <a:b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  <a:t>And </a:t>
            </a:r>
            <a:r>
              <a:rPr lang="en-US" sz="3100" b="1" dirty="0">
                <a:solidFill>
                  <a:srgbClr val="FFFF00"/>
                </a:solidFill>
                <a:effectLst/>
                <a:latin typeface="system-ui"/>
              </a:rPr>
              <a:t>in you all the families of the earth will be blessed</a:t>
            </a:r>
            <a:r>
              <a:rPr lang="en-US" sz="3100" b="0" dirty="0">
                <a:solidFill>
                  <a:schemeClr val="bg1"/>
                </a:solidFill>
                <a:effectLst/>
                <a:latin typeface="system-ui"/>
              </a:rPr>
              <a:t>.”</a:t>
            </a:r>
          </a:p>
          <a:p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	Genesis 12:1-3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750976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07B594-814C-4D8D-94C9-B53A99B0A8EA}"/>
              </a:ext>
            </a:extLst>
          </p:cNvPr>
          <p:cNvSpPr txBox="1"/>
          <p:nvPr/>
        </p:nvSpPr>
        <p:spPr>
          <a:xfrm>
            <a:off x="0" y="2024742"/>
            <a:ext cx="92964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the Scripture, foreseeing that God would justify the Gentiles by faith, </a:t>
            </a:r>
            <a:r>
              <a:rPr lang="en-US" sz="3200" b="0" u="sng" dirty="0">
                <a:solidFill>
                  <a:schemeClr val="bg1"/>
                </a:solidFill>
                <a:effectLst/>
                <a:latin typeface="system-ui"/>
              </a:rPr>
              <a:t>preached the gospel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to Abraham beforehand, saying, </a:t>
            </a:r>
          </a:p>
          <a:p>
            <a:pPr algn="l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“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In you all the nations shall be blessed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.”</a:t>
            </a:r>
            <a:r>
              <a:rPr lang="en-US" sz="3200" dirty="0">
                <a:solidFill>
                  <a:schemeClr val="bg1"/>
                </a:solidFill>
                <a:latin typeface="system-ui"/>
              </a:rPr>
              <a:t>		</a:t>
            </a:r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				Galatians 3:8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812204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07B594-814C-4D8D-94C9-B53A99B0A8EA}"/>
              </a:ext>
            </a:extLst>
          </p:cNvPr>
          <p:cNvSpPr txBox="1"/>
          <p:nvPr/>
        </p:nvSpPr>
        <p:spPr>
          <a:xfrm>
            <a:off x="0" y="0"/>
            <a:ext cx="92964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Now 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the </a:t>
            </a:r>
            <a:r>
              <a:rPr lang="en-US" sz="320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3200" dirty="0">
                <a:solidFill>
                  <a:schemeClr val="bg1"/>
                </a:solidFill>
                <a:effectLst/>
                <a:latin typeface="system-ui"/>
              </a:rPr>
              <a:t> said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to Abram,</a:t>
            </a:r>
          </a:p>
          <a:p>
            <a:pPr algn="l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“Go from your country,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from your relatives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from your father’s house,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To the land which 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I will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show you;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I will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make you into a great nation,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I will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bless you, 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make your name great;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you shall be a blessing;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I will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bless those who bless you,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the one who curses you 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I will 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curse.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in you all the families of the earth will be blessed.”</a:t>
            </a:r>
          </a:p>
          <a:p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	Genesis 12:1-3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95619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07B594-814C-4D8D-94C9-B53A99B0A8EA}"/>
              </a:ext>
            </a:extLst>
          </p:cNvPr>
          <p:cNvSpPr txBox="1"/>
          <p:nvPr/>
        </p:nvSpPr>
        <p:spPr>
          <a:xfrm>
            <a:off x="0" y="1317171"/>
            <a:ext cx="914400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Now it happened in the process of time that the king of Egypt died. Then the children of Israel groaned because of the bondage, and they cried out; and their cry came up to God because of the bondage. So God heard their groaning, and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God remembered His covenant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with Abraham, with Isaac, and with Jacob. </a:t>
            </a:r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	</a:t>
            </a:r>
          </a:p>
          <a:p>
            <a:pPr algn="l"/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Exodus 2:23-24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107977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93C1297-3F17-48E0-8A95-A12C1C54234E}"/>
              </a:ext>
            </a:extLst>
          </p:cNvPr>
          <p:cNvSpPr txBox="1"/>
          <p:nvPr/>
        </p:nvSpPr>
        <p:spPr>
          <a:xfrm>
            <a:off x="-2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Creation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555E0A-7BFF-498F-9013-4C5846388F4C}"/>
              </a:ext>
            </a:extLst>
          </p:cNvPr>
          <p:cNvSpPr txBox="1"/>
          <p:nvPr/>
        </p:nvSpPr>
        <p:spPr>
          <a:xfrm>
            <a:off x="1677567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Covenant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869A17-2EEE-4441-97DD-9B3DCF2F98BC}"/>
              </a:ext>
            </a:extLst>
          </p:cNvPr>
          <p:cNvSpPr txBox="1"/>
          <p:nvPr/>
        </p:nvSpPr>
        <p:spPr>
          <a:xfrm>
            <a:off x="3180466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Christ</a:t>
            </a:r>
          </a:p>
          <a:p>
            <a:pPr algn="ctr"/>
            <a:r>
              <a:rPr lang="en-US" sz="3200" dirty="0">
                <a:solidFill>
                  <a:srgbClr val="FFC00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C52C8F-173E-4371-9B4A-641D4E5558D5}"/>
              </a:ext>
            </a:extLst>
          </p:cNvPr>
          <p:cNvSpPr txBox="1"/>
          <p:nvPr/>
        </p:nvSpPr>
        <p:spPr>
          <a:xfrm>
            <a:off x="4468821" y="2351782"/>
            <a:ext cx="1955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B0F0"/>
                </a:solidFill>
              </a:rPr>
              <a:t>Church</a:t>
            </a:r>
          </a:p>
          <a:p>
            <a:pPr algn="ctr"/>
            <a:r>
              <a:rPr lang="en-US" sz="3200" dirty="0"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515C1A-3477-4BB6-9543-90ED43AE742C}"/>
              </a:ext>
            </a:extLst>
          </p:cNvPr>
          <p:cNvSpPr txBox="1"/>
          <p:nvPr/>
        </p:nvSpPr>
        <p:spPr>
          <a:xfrm>
            <a:off x="6077243" y="2351782"/>
            <a:ext cx="2752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FF00"/>
                </a:solidFill>
              </a:rPr>
              <a:t>Consummation</a:t>
            </a:r>
          </a:p>
          <a:p>
            <a:pPr algn="ctr"/>
            <a:r>
              <a:rPr lang="en-US" sz="3200" dirty="0">
                <a:solidFill>
                  <a:srgbClr val="00FF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93702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07B594-814C-4D8D-94C9-B53A99B0A8EA}"/>
              </a:ext>
            </a:extLst>
          </p:cNvPr>
          <p:cNvSpPr txBox="1"/>
          <p:nvPr/>
        </p:nvSpPr>
        <p:spPr>
          <a:xfrm>
            <a:off x="1219200" y="1905506"/>
            <a:ext cx="67056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I will put enmity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Between you and the woman,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between your seed and her Seed;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He shall bruise your head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you shall bruise His heel.</a:t>
            </a:r>
          </a:p>
          <a:p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Genesis 3:15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489001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07B594-814C-4D8D-94C9-B53A99B0A8EA}"/>
              </a:ext>
            </a:extLst>
          </p:cNvPr>
          <p:cNvSpPr txBox="1"/>
          <p:nvPr/>
        </p:nvSpPr>
        <p:spPr>
          <a:xfrm>
            <a:off x="0" y="0"/>
            <a:ext cx="92964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Now the </a:t>
            </a:r>
            <a:r>
              <a:rPr lang="en-US" sz="3200" b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 said to Abram,</a:t>
            </a:r>
          </a:p>
          <a:p>
            <a:pPr algn="l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“Go from your country,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from your relatives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from your father’s house,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To the land which I will show you;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I will make you into a great nation,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I will bless you,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make your name great;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you shall be a blessing;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I will bless those who bless you,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the one who curses you I will curse.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in you all the families of the earth will be blessed.”</a:t>
            </a:r>
          </a:p>
          <a:p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	Genesis 12:1-3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875696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07B594-814C-4D8D-94C9-B53A99B0A8EA}"/>
              </a:ext>
            </a:extLst>
          </p:cNvPr>
          <p:cNvSpPr txBox="1"/>
          <p:nvPr/>
        </p:nvSpPr>
        <p:spPr>
          <a:xfrm>
            <a:off x="0" y="0"/>
            <a:ext cx="92964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Now 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the </a:t>
            </a:r>
            <a:r>
              <a:rPr lang="en-US" sz="3200" b="1" cap="small" dirty="0">
                <a:solidFill>
                  <a:srgbClr val="FFFF00"/>
                </a:solidFill>
                <a:effectLst/>
                <a:latin typeface="system-ui"/>
              </a:rPr>
              <a:t>Lord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 said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to Abram,</a:t>
            </a:r>
          </a:p>
          <a:p>
            <a:pPr algn="l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“Go from your country,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from your relatives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from your father’s house,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To the land which I will show you;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I will make you into a great nation,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I will bless you,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make your name great;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you shall be a blessing;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I will bless those who bless you,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the one who curses you I will curse.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in you all the families of the earth will be blessed.”</a:t>
            </a:r>
          </a:p>
          <a:p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	Genesis 12:1-3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025985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07B594-814C-4D8D-94C9-B53A99B0A8EA}"/>
              </a:ext>
            </a:extLst>
          </p:cNvPr>
          <p:cNvSpPr txBox="1"/>
          <p:nvPr/>
        </p:nvSpPr>
        <p:spPr>
          <a:xfrm>
            <a:off x="108858" y="174171"/>
            <a:ext cx="92964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they said, “Come, let’s build ourselves a city, and  a tower whose top will reach into heaven, and let’s 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make a name for ourselves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; otherwise we will be scattered abroad over the face of all the earth.”</a:t>
            </a:r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		Genesis 11:4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3200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474E19-E002-4BB4-9ACE-951140E9B354}"/>
              </a:ext>
            </a:extLst>
          </p:cNvPr>
          <p:cNvSpPr txBox="1"/>
          <p:nvPr/>
        </p:nvSpPr>
        <p:spPr>
          <a:xfrm>
            <a:off x="108858" y="4129285"/>
            <a:ext cx="92964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 I will bless you,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And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make your name great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;</a:t>
            </a:r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									Genesis 12:2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231565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07B594-814C-4D8D-94C9-B53A99B0A8EA}"/>
              </a:ext>
            </a:extLst>
          </p:cNvPr>
          <p:cNvSpPr txBox="1"/>
          <p:nvPr/>
        </p:nvSpPr>
        <p:spPr>
          <a:xfrm>
            <a:off x="-1" y="2590800"/>
            <a:ext cx="914400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ystem-ui"/>
              </a:rPr>
              <a:t>“c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ursed”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  <a:latin typeface="system-ui"/>
              </a:rPr>
              <a:t>Genesis 3:14, 17; 4:11; 5:29; 9:25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40137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07B594-814C-4D8D-94C9-B53A99B0A8EA}"/>
              </a:ext>
            </a:extLst>
          </p:cNvPr>
          <p:cNvSpPr txBox="1"/>
          <p:nvPr/>
        </p:nvSpPr>
        <p:spPr>
          <a:xfrm>
            <a:off x="0" y="0"/>
            <a:ext cx="92964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Now the </a:t>
            </a:r>
            <a:r>
              <a:rPr lang="en-US" sz="3200" b="0" cap="small" dirty="0">
                <a:solidFill>
                  <a:schemeClr val="bg1"/>
                </a:solidFill>
                <a:effectLst/>
                <a:latin typeface="system-ui"/>
              </a:rPr>
              <a:t>Lord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 said to Abram,</a:t>
            </a:r>
          </a:p>
          <a:p>
            <a:pPr algn="l"/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“Go from your country,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from your relatives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from your father’s house,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To the land which I will show you;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I will make you into a great nation,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I will 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bless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you,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make your name great;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you shall be a 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blessing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;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 I will 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bless 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those who 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bless</a:t>
            </a: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 you,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the one who curses you I will curse.</a:t>
            </a:r>
            <a:b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system-ui"/>
              </a:rPr>
              <a:t>And in you all the families of the earth will be </a:t>
            </a:r>
            <a:r>
              <a:rPr lang="en-US" sz="3200" b="1" dirty="0">
                <a:solidFill>
                  <a:srgbClr val="FFFF00"/>
                </a:solidFill>
                <a:effectLst/>
                <a:latin typeface="system-ui"/>
              </a:rPr>
              <a:t>blessed.</a:t>
            </a:r>
            <a:r>
              <a:rPr lang="en-US" sz="3200" b="1" dirty="0">
                <a:solidFill>
                  <a:schemeClr val="bg1"/>
                </a:solidFill>
                <a:effectLst/>
                <a:latin typeface="system-ui"/>
              </a:rPr>
              <a:t>”</a:t>
            </a:r>
          </a:p>
          <a:p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		Genesis 3:15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470137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D07B594-814C-4D8D-94C9-B53A99B0A8EA}"/>
              </a:ext>
            </a:extLst>
          </p:cNvPr>
          <p:cNvSpPr txBox="1"/>
          <p:nvPr/>
        </p:nvSpPr>
        <p:spPr>
          <a:xfrm>
            <a:off x="0" y="2046514"/>
            <a:ext cx="92202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God </a:t>
            </a:r>
            <a:r>
              <a:rPr lang="en-US" sz="3200" b="1" i="0" dirty="0">
                <a:solidFill>
                  <a:srgbClr val="FFFF00"/>
                </a:solidFill>
                <a:effectLst/>
                <a:latin typeface="system-ui"/>
              </a:rPr>
              <a:t>blessed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them; and God said to them, “</a:t>
            </a:r>
            <a:r>
              <a:rPr lang="en-US" sz="3200" b="0" i="0" u="sng" dirty="0">
                <a:solidFill>
                  <a:schemeClr val="bg1"/>
                </a:solidFill>
                <a:effectLst/>
                <a:latin typeface="system-ui"/>
              </a:rPr>
              <a:t>Be fruitful and multiply, and fill the earth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system-ui"/>
              </a:rPr>
              <a:t>, and subdue it; and rule over the fish of the sea and over the birds of the sky and over every living thing that moves on the earth.”</a:t>
            </a:r>
            <a:r>
              <a:rPr lang="en-US" sz="3200" i="1" dirty="0">
                <a:solidFill>
                  <a:schemeClr val="bg1"/>
                </a:solidFill>
                <a:latin typeface="system-ui"/>
              </a:rPr>
              <a:t>														Genesis 1:28</a:t>
            </a:r>
            <a:r>
              <a:rPr lang="en-US" sz="3200" b="0" i="1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144095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989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5</cp:revision>
  <dcterms:created xsi:type="dcterms:W3CDTF">2021-05-06T18:50:10Z</dcterms:created>
  <dcterms:modified xsi:type="dcterms:W3CDTF">2021-05-06T19:21:13Z</dcterms:modified>
</cp:coreProperties>
</file>