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4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2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1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4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8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9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AEC5-52F6-46F5-9B5A-5C988DE23C4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6F24-111C-4183-A6F7-45CBC336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7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CDC32-DD1F-4FC1-B0BC-B10EBFAA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6F84-153D-4529-A3D8-05FA065C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05508" y="1690062"/>
            <a:ext cx="893298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For 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the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word of God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is living and active, and sharper than any two-edged sword, even penetrating as far as the division of soul and spirit, of both joints and marrow, and able to judge the thoughts and intentions of the heart.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Hebrews 4:12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4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05508" y="1443841"/>
            <a:ext cx="89329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how many are Your works!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In wisdom You have made them all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 earth is full of Your possessions.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There is the sea, great and broad,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In which are swarms without number,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Animals both small and great.</a:t>
            </a:r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Psalm 104:24-25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05508" y="1443841"/>
            <a:ext cx="89329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In the beginning was the Word, and the Word was with God, and the Word was God.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the Word became flesh, and dwelt among us; and we saw His glory, glory as of the only Son from    	the Father, full of grace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 and truth.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th.</a:t>
            </a:r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John 1:1, 14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0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64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317232"/>
            <a:ext cx="883451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 God created man in His own image, in the image of God He created him; male and female He created them. God blessed them; and God said to them, “Be fruitful and multiply, and fill the earth, and subdue it; and rule over the fish of the sea and over the birds of the sky and over every living thing that moves on the earth.”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Genesis 1:27-28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317232"/>
            <a:ext cx="883451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 God created man 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in His own image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in the image of God He created him; male and female He created them. God blessed them; and God said to them,  “Be fruitful and multiply, and fill the earth, and subdue it; and rule over the fish of the sea and over the birds of the sky and over every living thing that moves on the earth.”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Genesis 1:27-28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9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317232"/>
            <a:ext cx="883451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 God created man 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in His own image,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in the image of God He created him; male and female He created them. God blessed them; and God said to them,  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“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Be fruitful and multiply, and fill the earth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and subdue it; and rule over the fish of the sea and over the birds of the sky and over every living thing that moves on the earth.”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Genesis 1:27-28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317232"/>
            <a:ext cx="8834511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 God created man 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in His own image,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in the image of God He created him; male and female He created them. God blessed them; and God said to them,  </a:t>
            </a:r>
            <a:r>
              <a:rPr lang="en-US" sz="3200" i="0" dirty="0">
                <a:solidFill>
                  <a:schemeClr val="bg1"/>
                </a:solidFill>
                <a:effectLst/>
                <a:latin typeface="system-ui"/>
              </a:rPr>
              <a:t>“Be fruitful and multiply, and fill the earth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and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subdue it; and rule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over the fish of the sea and over the birds of the sky and over every living thing that moves on the earth.”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Genesis 1:27-28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4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542315"/>
            <a:ext cx="883451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He is the image of the invisible God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</a:t>
            </a:r>
          </a:p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 firstborn over all creation;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He is the head of the body, the church, who is the beginning, the firstborn from the dead, that in all things He may have the preeminence.</a:t>
            </a:r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Colossians 1:15, 18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1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54744" y="1936283"/>
            <a:ext cx="8834511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He said to them, “Go into all the world and preach the gospel to every creature. He who believes and is baptized will be saved; but he who does not believe will be condemned.” </a:t>
            </a:r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Mark 16:15-16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Creation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Covenant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Christ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Church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FF00"/>
                </a:solidFill>
              </a:rPr>
              <a:t>Consummation</a:t>
            </a:r>
          </a:p>
          <a:p>
            <a:pPr algn="ctr"/>
            <a:r>
              <a:rPr lang="en-US" sz="3200" dirty="0">
                <a:solidFill>
                  <a:srgbClr val="00FF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7866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84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Creation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Covenant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Christ</a:t>
            </a:r>
          </a:p>
          <a:p>
            <a:pPr algn="ctr"/>
            <a:r>
              <a:rPr lang="en-US" sz="3200" b="1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Church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Consummation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7024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Creation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Covenant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Christ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</a:rPr>
              <a:t>Church</a:t>
            </a:r>
          </a:p>
          <a:p>
            <a:pPr algn="ctr"/>
            <a:r>
              <a:rPr lang="en-US" sz="3200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Consummation</a:t>
            </a:r>
          </a:p>
          <a:p>
            <a:pPr algn="ctr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3378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Creation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Covenant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Christ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Church</a:t>
            </a:r>
          </a:p>
          <a:p>
            <a:pPr algn="ctr"/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FF00"/>
                </a:solidFill>
              </a:rPr>
              <a:t>Consummation</a:t>
            </a:r>
          </a:p>
          <a:p>
            <a:pPr algn="ctr"/>
            <a:r>
              <a:rPr lang="en-US" sz="3200" b="1" dirty="0">
                <a:solidFill>
                  <a:srgbClr val="00FF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807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Creation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Covenant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Christ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Church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FF00"/>
                </a:solidFill>
              </a:rPr>
              <a:t>Consummation</a:t>
            </a:r>
          </a:p>
          <a:p>
            <a:pPr algn="ctr"/>
            <a:r>
              <a:rPr lang="en-US" sz="3200" dirty="0">
                <a:solidFill>
                  <a:srgbClr val="00FF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693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5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211016" y="1690062"/>
            <a:ext cx="872196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By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the word of the </a:t>
            </a:r>
            <a:r>
              <a:rPr lang="en-US" sz="3200" b="1" i="0" cap="small" dirty="0">
                <a:solidFill>
                  <a:srgbClr val="00FF00"/>
                </a:solidFill>
                <a:effectLst/>
                <a:latin typeface="system-ui"/>
              </a:rPr>
              <a:t>Lord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 heavens were made,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by the breath of His mouth all their lights.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For 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He spoke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and it was done;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He commanded, and it stood firm.</a:t>
            </a:r>
          </a:p>
          <a:p>
            <a:pPr algn="ctr"/>
            <a:endParaRPr lang="en-US" sz="3200" b="0" i="0" dirty="0">
              <a:solidFill>
                <a:schemeClr val="bg1"/>
              </a:solidFill>
              <a:effectLst/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Psalm 33:6, 9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0AAE6D-ECE5-446E-B601-D34B3C1D936E}"/>
              </a:ext>
            </a:extLst>
          </p:cNvPr>
          <p:cNvSpPr txBox="1"/>
          <p:nvPr/>
        </p:nvSpPr>
        <p:spPr>
          <a:xfrm>
            <a:off x="105508" y="2224634"/>
            <a:ext cx="893298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By faith we understand that </a:t>
            </a:r>
            <a:r>
              <a:rPr lang="en-US" sz="3200" b="1" i="0" dirty="0">
                <a:solidFill>
                  <a:srgbClr val="00FF00"/>
                </a:solidFill>
                <a:effectLst/>
                <a:latin typeface="system-ui"/>
              </a:rPr>
              <a:t>the world has been created by the word of God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so that what is seen has not been made out of things that are visible.</a:t>
            </a:r>
          </a:p>
          <a:p>
            <a:pPr algn="ctr"/>
            <a:endParaRPr lang="en-US" sz="3000" i="1" dirty="0">
              <a:solidFill>
                <a:schemeClr val="bg1"/>
              </a:solidFill>
              <a:latin typeface="system-ui"/>
            </a:endParaRPr>
          </a:p>
          <a:p>
            <a:pPr algn="ctr"/>
            <a:r>
              <a:rPr lang="en-US" sz="3000" i="1" dirty="0">
                <a:solidFill>
                  <a:schemeClr val="bg1"/>
                </a:solidFill>
                <a:latin typeface="system-ui"/>
              </a:rPr>
              <a:t>Hebrews 11:3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696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7</cp:revision>
  <dcterms:created xsi:type="dcterms:W3CDTF">2021-04-15T15:03:07Z</dcterms:created>
  <dcterms:modified xsi:type="dcterms:W3CDTF">2021-04-16T12:49:05Z</dcterms:modified>
</cp:coreProperties>
</file>