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0" r:id="rId4"/>
    <p:sldId id="271" r:id="rId5"/>
    <p:sldId id="272" r:id="rId6"/>
    <p:sldId id="274" r:id="rId7"/>
    <p:sldId id="277" r:id="rId8"/>
    <p:sldId id="279" r:id="rId9"/>
    <p:sldId id="280" r:id="rId10"/>
    <p:sldId id="281" r:id="rId11"/>
    <p:sldId id="284" r:id="rId12"/>
    <p:sldId id="287" r:id="rId13"/>
    <p:sldId id="285" r:id="rId14"/>
    <p:sldId id="288" r:id="rId15"/>
    <p:sldId id="289" r:id="rId16"/>
    <p:sldId id="286" r:id="rId17"/>
    <p:sldId id="291" r:id="rId18"/>
    <p:sldId id="290" r:id="rId19"/>
    <p:sldId id="29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97827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59612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31063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3979975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1DFDB-5F78-4D42-BE45-1D8D8510F0D3}"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43631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A1DFDB-5F78-4D42-BE45-1D8D8510F0D3}"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63361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A1DFDB-5F78-4D42-BE45-1D8D8510F0D3}"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70411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A1DFDB-5F78-4D42-BE45-1D8D8510F0D3}"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40910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1DFDB-5F78-4D42-BE45-1D8D8510F0D3}"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117923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1DFDB-5F78-4D42-BE45-1D8D8510F0D3}"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83908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1DFDB-5F78-4D42-BE45-1D8D8510F0D3}"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3737721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1DFDB-5F78-4D42-BE45-1D8D8510F0D3}" type="datetimeFigureOut">
              <a:rPr lang="en-US" smtClean="0"/>
              <a:t>4/9/2021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16B01-9A7E-40A0-AF9A-D847C5ABB474}" type="slidenum">
              <a:rPr lang="en-US" smtClean="0"/>
              <a:t>‹#›</a:t>
            </a:fld>
            <a:endParaRPr lang="en-US"/>
          </a:p>
        </p:txBody>
      </p:sp>
    </p:spTree>
    <p:extLst>
      <p:ext uri="{BB962C8B-B14F-4D97-AF65-F5344CB8AC3E}">
        <p14:creationId xmlns:p14="http://schemas.microsoft.com/office/powerpoint/2010/main" val="3253896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761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153968"/>
            <a:ext cx="8764172" cy="6494085"/>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Blessed be the God and Father of our Lord Jesus Christ, who according to His great mercy has caused us to be born again to a living </a:t>
            </a:r>
            <a:r>
              <a:rPr lang="en-US" sz="3200" b="1" dirty="0">
                <a:solidFill>
                  <a:srgbClr val="00FFFF"/>
                </a:solidFill>
                <a:effectLst/>
                <a:latin typeface="system-ui"/>
              </a:rPr>
              <a:t>hope</a:t>
            </a:r>
            <a:r>
              <a:rPr lang="en-US" sz="3200" b="0" dirty="0">
                <a:solidFill>
                  <a:schemeClr val="bg1"/>
                </a:solidFill>
                <a:effectLst/>
                <a:latin typeface="system-ui"/>
              </a:rPr>
              <a:t> through the the resurrection of Jesus Christ from the dead, to obtain an inheritance which is imperishable, undefiled, and will not fade away, reserved in heaven for you, who are protected by the power of God through </a:t>
            </a:r>
            <a:r>
              <a:rPr lang="en-US" sz="3200" b="1" dirty="0">
                <a:solidFill>
                  <a:srgbClr val="FFFF00"/>
                </a:solidFill>
                <a:effectLst/>
                <a:latin typeface="system-ui"/>
              </a:rPr>
              <a:t>faith</a:t>
            </a:r>
            <a:r>
              <a:rPr lang="en-US" sz="3200" b="0" dirty="0">
                <a:solidFill>
                  <a:schemeClr val="bg1"/>
                </a:solidFill>
                <a:effectLst/>
                <a:latin typeface="system-ui"/>
              </a:rPr>
              <a:t> for a salvation ready to be revealed in the last time. …and though you have not seen Him, you </a:t>
            </a:r>
            <a:r>
              <a:rPr lang="en-US" sz="3200" b="1" dirty="0">
                <a:solidFill>
                  <a:srgbClr val="00FF00"/>
                </a:solidFill>
                <a:effectLst/>
                <a:latin typeface="system-ui"/>
              </a:rPr>
              <a:t>love</a:t>
            </a:r>
            <a:r>
              <a:rPr lang="en-US" sz="3200" b="0" dirty="0">
                <a:solidFill>
                  <a:schemeClr val="bg1"/>
                </a:solidFill>
                <a:effectLst/>
                <a:latin typeface="system-ui"/>
              </a:rPr>
              <a:t> Him, and though you do not see Him now, but believe in Him, you greatly rejoice with joy inexpressible and full of glory</a:t>
            </a:r>
          </a:p>
          <a:p>
            <a:r>
              <a:rPr lang="en-US" sz="3200" i="1" dirty="0">
                <a:solidFill>
                  <a:schemeClr val="bg1"/>
                </a:solidFill>
                <a:latin typeface="system-ui"/>
              </a:rPr>
              <a:t>													1 Peter 1:3-5, 8</a:t>
            </a:r>
            <a:endParaRPr lang="en-US" sz="3200" i="1" dirty="0">
              <a:solidFill>
                <a:schemeClr val="bg1"/>
              </a:solidFill>
            </a:endParaRPr>
          </a:p>
        </p:txBody>
      </p:sp>
    </p:spTree>
    <p:extLst>
      <p:ext uri="{BB962C8B-B14F-4D97-AF65-F5344CB8AC3E}">
        <p14:creationId xmlns:p14="http://schemas.microsoft.com/office/powerpoint/2010/main" val="377525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00DECE-5F7A-47F6-87E7-561FDA1550BC}"/>
              </a:ext>
            </a:extLst>
          </p:cNvPr>
          <p:cNvSpPr txBox="1"/>
          <p:nvPr/>
        </p:nvSpPr>
        <p:spPr>
          <a:xfrm>
            <a:off x="0" y="1420837"/>
            <a:ext cx="9144000" cy="3908762"/>
          </a:xfrm>
          <a:prstGeom prst="rect">
            <a:avLst/>
          </a:prstGeom>
          <a:noFill/>
        </p:spPr>
        <p:txBody>
          <a:bodyPr wrap="square" rtlCol="0">
            <a:spAutoFit/>
          </a:bodyPr>
          <a:lstStyle/>
          <a:p>
            <a:pPr algn="ctr"/>
            <a:r>
              <a:rPr lang="en-US" sz="6000" dirty="0">
                <a:solidFill>
                  <a:schemeClr val="bg1"/>
                </a:solidFill>
                <a:latin typeface="Abadi Extra Light" panose="020B0204020104020204" pitchFamily="34" charset="0"/>
              </a:rPr>
              <a:t>Faith</a:t>
            </a:r>
          </a:p>
          <a:p>
            <a:pPr algn="ctr"/>
            <a:endParaRPr lang="en-US" sz="3200" dirty="0">
              <a:solidFill>
                <a:schemeClr val="bg1"/>
              </a:solidFill>
              <a:latin typeface="Abadi Extra Light" panose="020B0204020104020204" pitchFamily="34" charset="0"/>
            </a:endParaRPr>
          </a:p>
          <a:p>
            <a:pPr algn="ctr"/>
            <a:r>
              <a:rPr lang="en-US" sz="6000" dirty="0">
                <a:solidFill>
                  <a:schemeClr val="bg2">
                    <a:lumMod val="50000"/>
                  </a:schemeClr>
                </a:solidFill>
                <a:latin typeface="Abadi Extra Light" panose="020B0204020104020204" pitchFamily="34" charset="0"/>
              </a:rPr>
              <a:t>Love</a:t>
            </a:r>
          </a:p>
          <a:p>
            <a:pPr algn="ctr"/>
            <a:endParaRPr lang="en-US" sz="3200" dirty="0">
              <a:solidFill>
                <a:schemeClr val="bg1"/>
              </a:solidFill>
              <a:latin typeface="Abadi Extra Light" panose="020B0204020104020204" pitchFamily="34" charset="0"/>
            </a:endParaRPr>
          </a:p>
          <a:p>
            <a:pPr algn="ctr"/>
            <a:r>
              <a:rPr lang="en-US" sz="6000" dirty="0">
                <a:solidFill>
                  <a:schemeClr val="bg2">
                    <a:lumMod val="50000"/>
                  </a:schemeClr>
                </a:solidFill>
                <a:latin typeface="Abadi Extra Light" panose="020B0204020104020204" pitchFamily="34" charset="0"/>
              </a:rPr>
              <a:t>Hope</a:t>
            </a:r>
          </a:p>
        </p:txBody>
      </p:sp>
    </p:spTree>
    <p:extLst>
      <p:ext uri="{BB962C8B-B14F-4D97-AF65-F5344CB8AC3E}">
        <p14:creationId xmlns:p14="http://schemas.microsoft.com/office/powerpoint/2010/main" val="2796303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1194977"/>
            <a:ext cx="8764172" cy="1569660"/>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So then </a:t>
            </a:r>
            <a:r>
              <a:rPr lang="en-US" sz="3200" b="0" u="sng" dirty="0">
                <a:solidFill>
                  <a:schemeClr val="bg1"/>
                </a:solidFill>
                <a:effectLst/>
                <a:latin typeface="system-ui"/>
              </a:rPr>
              <a:t>faith</a:t>
            </a:r>
            <a:r>
              <a:rPr lang="en-US" sz="3200" b="0" dirty="0">
                <a:solidFill>
                  <a:schemeClr val="bg1"/>
                </a:solidFill>
                <a:effectLst/>
                <a:latin typeface="system-ui"/>
              </a:rPr>
              <a:t> comes by </a:t>
            </a:r>
            <a:r>
              <a:rPr lang="en-US" sz="3200" b="1" dirty="0">
                <a:solidFill>
                  <a:srgbClr val="FFFF00"/>
                </a:solidFill>
                <a:effectLst/>
                <a:latin typeface="system-ui"/>
              </a:rPr>
              <a:t>hearing</a:t>
            </a:r>
            <a:r>
              <a:rPr lang="en-US" sz="3200" b="0" dirty="0">
                <a:solidFill>
                  <a:schemeClr val="bg1"/>
                </a:solidFill>
                <a:effectLst/>
                <a:latin typeface="system-ui"/>
              </a:rPr>
              <a:t>, and </a:t>
            </a:r>
            <a:r>
              <a:rPr lang="en-US" sz="3200" b="1" dirty="0">
                <a:solidFill>
                  <a:srgbClr val="FFFF00"/>
                </a:solidFill>
                <a:effectLst/>
                <a:latin typeface="system-ui"/>
              </a:rPr>
              <a:t>hearing</a:t>
            </a:r>
            <a:r>
              <a:rPr lang="en-US" sz="3200" b="0" dirty="0">
                <a:solidFill>
                  <a:schemeClr val="bg1"/>
                </a:solidFill>
                <a:effectLst/>
                <a:latin typeface="system-ui"/>
              </a:rPr>
              <a:t> by the word of God.</a:t>
            </a:r>
            <a:r>
              <a:rPr lang="en-US" sz="3200" dirty="0">
                <a:solidFill>
                  <a:schemeClr val="bg1"/>
                </a:solidFill>
                <a:latin typeface="system-ui"/>
              </a:rPr>
              <a:t>	</a:t>
            </a:r>
            <a:r>
              <a:rPr lang="en-US" sz="3200" i="1" dirty="0">
                <a:solidFill>
                  <a:schemeClr val="bg1"/>
                </a:solidFill>
                <a:latin typeface="system-ui"/>
              </a:rPr>
              <a:t>												</a:t>
            </a:r>
          </a:p>
          <a:p>
            <a:r>
              <a:rPr lang="en-US" sz="3200" i="1" dirty="0">
                <a:solidFill>
                  <a:schemeClr val="bg1"/>
                </a:solidFill>
                <a:latin typeface="system-ui"/>
              </a:rPr>
              <a:t>													 Romans 10:17</a:t>
            </a:r>
            <a:endParaRPr lang="en-US" sz="3200" i="1" dirty="0">
              <a:solidFill>
                <a:schemeClr val="bg1"/>
              </a:solidFill>
            </a:endParaRPr>
          </a:p>
        </p:txBody>
      </p:sp>
      <p:sp>
        <p:nvSpPr>
          <p:cNvPr id="5" name="TextBox 4">
            <a:extLst>
              <a:ext uri="{FF2B5EF4-FFF2-40B4-BE49-F238E27FC236}">
                <a16:creationId xmlns:a16="http://schemas.microsoft.com/office/drawing/2014/main" id="{5D4D3006-94AA-4F2E-9480-DDC3C211250C}"/>
              </a:ext>
            </a:extLst>
          </p:cNvPr>
          <p:cNvSpPr txBox="1"/>
          <p:nvPr/>
        </p:nvSpPr>
        <p:spPr>
          <a:xfrm>
            <a:off x="189914" y="3797868"/>
            <a:ext cx="8764172" cy="2062103"/>
          </a:xfrm>
          <a:prstGeom prst="rect">
            <a:avLst/>
          </a:prstGeom>
          <a:noFill/>
        </p:spPr>
        <p:txBody>
          <a:bodyPr wrap="square">
            <a:spAutoFit/>
          </a:bodyPr>
          <a:lstStyle/>
          <a:p>
            <a:r>
              <a:rPr lang="en-US" sz="3200" dirty="0">
                <a:solidFill>
                  <a:schemeClr val="bg1"/>
                </a:solidFill>
                <a:latin typeface="system-ui"/>
              </a:rPr>
              <a:t>because of the </a:t>
            </a:r>
            <a:r>
              <a:rPr lang="en-US" sz="3200" u="sng" dirty="0">
                <a:solidFill>
                  <a:schemeClr val="bg1"/>
                </a:solidFill>
                <a:latin typeface="system-ui"/>
              </a:rPr>
              <a:t>hope</a:t>
            </a:r>
            <a:r>
              <a:rPr lang="en-US" sz="3200" dirty="0">
                <a:solidFill>
                  <a:schemeClr val="bg1"/>
                </a:solidFill>
                <a:latin typeface="system-ui"/>
              </a:rPr>
              <a:t> reserved for you in heaven, of which you previously </a:t>
            </a:r>
            <a:r>
              <a:rPr lang="en-US" sz="3200" b="1" dirty="0">
                <a:solidFill>
                  <a:srgbClr val="FFFF00"/>
                </a:solidFill>
                <a:latin typeface="system-ui"/>
              </a:rPr>
              <a:t>heard</a:t>
            </a:r>
            <a:r>
              <a:rPr lang="en-US" sz="3200" dirty="0">
                <a:solidFill>
                  <a:schemeClr val="bg1"/>
                </a:solidFill>
                <a:latin typeface="system-ui"/>
              </a:rPr>
              <a:t> in the word of truth, the gospel</a:t>
            </a:r>
          </a:p>
          <a:p>
            <a:r>
              <a:rPr lang="en-US" sz="3200" dirty="0">
                <a:solidFill>
                  <a:schemeClr val="bg1"/>
                </a:solidFill>
                <a:latin typeface="system-ui"/>
              </a:rPr>
              <a:t>													 </a:t>
            </a:r>
            <a:r>
              <a:rPr lang="en-US" sz="3200" i="1" dirty="0">
                <a:solidFill>
                  <a:schemeClr val="bg1"/>
                </a:solidFill>
                <a:latin typeface="system-ui"/>
              </a:rPr>
              <a:t>Colossians 1:5</a:t>
            </a:r>
            <a:endParaRPr lang="en-US" sz="3200" i="1" dirty="0">
              <a:solidFill>
                <a:schemeClr val="bg1"/>
              </a:solidFill>
            </a:endParaRPr>
          </a:p>
        </p:txBody>
      </p:sp>
    </p:spTree>
    <p:extLst>
      <p:ext uri="{BB962C8B-B14F-4D97-AF65-F5344CB8AC3E}">
        <p14:creationId xmlns:p14="http://schemas.microsoft.com/office/powerpoint/2010/main" val="3852631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00DECE-5F7A-47F6-87E7-561FDA1550BC}"/>
              </a:ext>
            </a:extLst>
          </p:cNvPr>
          <p:cNvSpPr txBox="1"/>
          <p:nvPr/>
        </p:nvSpPr>
        <p:spPr>
          <a:xfrm>
            <a:off x="0" y="1420837"/>
            <a:ext cx="9144000" cy="3908762"/>
          </a:xfrm>
          <a:prstGeom prst="rect">
            <a:avLst/>
          </a:prstGeom>
          <a:noFill/>
        </p:spPr>
        <p:txBody>
          <a:bodyPr wrap="square" rtlCol="0">
            <a:spAutoFit/>
          </a:bodyPr>
          <a:lstStyle/>
          <a:p>
            <a:pPr algn="ctr"/>
            <a:r>
              <a:rPr lang="en-US" sz="6000" dirty="0">
                <a:solidFill>
                  <a:schemeClr val="bg2">
                    <a:lumMod val="50000"/>
                  </a:schemeClr>
                </a:solidFill>
                <a:latin typeface="Abadi Extra Light" panose="020B0204020104020204" pitchFamily="34" charset="0"/>
              </a:rPr>
              <a:t>Faith</a:t>
            </a:r>
          </a:p>
          <a:p>
            <a:pPr algn="ctr"/>
            <a:endParaRPr lang="en-US" sz="3200" dirty="0">
              <a:solidFill>
                <a:schemeClr val="bg1"/>
              </a:solidFill>
              <a:latin typeface="Abadi Extra Light" panose="020B0204020104020204" pitchFamily="34" charset="0"/>
            </a:endParaRPr>
          </a:p>
          <a:p>
            <a:pPr algn="ctr"/>
            <a:r>
              <a:rPr lang="en-US" sz="6000" dirty="0">
                <a:solidFill>
                  <a:schemeClr val="bg1"/>
                </a:solidFill>
                <a:latin typeface="Abadi Extra Light" panose="020B0204020104020204" pitchFamily="34" charset="0"/>
              </a:rPr>
              <a:t>Love</a:t>
            </a:r>
          </a:p>
          <a:p>
            <a:pPr algn="ctr"/>
            <a:endParaRPr lang="en-US" sz="3200" dirty="0">
              <a:solidFill>
                <a:schemeClr val="bg1"/>
              </a:solidFill>
              <a:latin typeface="Abadi Extra Light" panose="020B0204020104020204" pitchFamily="34" charset="0"/>
            </a:endParaRPr>
          </a:p>
          <a:p>
            <a:pPr algn="ctr"/>
            <a:r>
              <a:rPr lang="en-US" sz="6000" dirty="0">
                <a:solidFill>
                  <a:schemeClr val="bg2">
                    <a:lumMod val="50000"/>
                  </a:schemeClr>
                </a:solidFill>
                <a:latin typeface="Abadi Extra Light" panose="020B0204020104020204" pitchFamily="34" charset="0"/>
              </a:rPr>
              <a:t>Hope</a:t>
            </a:r>
          </a:p>
        </p:txBody>
      </p:sp>
    </p:spTree>
    <p:extLst>
      <p:ext uri="{BB962C8B-B14F-4D97-AF65-F5344CB8AC3E}">
        <p14:creationId xmlns:p14="http://schemas.microsoft.com/office/powerpoint/2010/main" val="364304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1659285"/>
            <a:ext cx="8764172" cy="3539430"/>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i="0" dirty="0">
                <a:solidFill>
                  <a:schemeClr val="bg1"/>
                </a:solidFill>
                <a:effectLst/>
                <a:latin typeface="system-ui"/>
              </a:rPr>
              <a:t>We give thanks to God, the Father of our Lord Jesus Christ, praying always for you, since we heard of your faith in Christ Jesus and </a:t>
            </a:r>
            <a:r>
              <a:rPr lang="en-US" sz="3200" b="1" i="0" dirty="0">
                <a:solidFill>
                  <a:srgbClr val="00FF00"/>
                </a:solidFill>
                <a:effectLst/>
                <a:latin typeface="system-ui"/>
              </a:rPr>
              <a:t>the love which you have for all the saints</a:t>
            </a:r>
            <a:r>
              <a:rPr lang="en-US" sz="3200" i="0" dirty="0">
                <a:solidFill>
                  <a:schemeClr val="bg1"/>
                </a:solidFill>
                <a:effectLst/>
                <a:latin typeface="system-ui"/>
              </a:rPr>
              <a:t>;</a:t>
            </a:r>
            <a:r>
              <a:rPr lang="en-US" sz="3200" i="0" baseline="30000" dirty="0">
                <a:solidFill>
                  <a:schemeClr val="bg1"/>
                </a:solidFill>
                <a:effectLst/>
                <a:latin typeface="system-ui"/>
              </a:rPr>
              <a:t> </a:t>
            </a:r>
            <a:r>
              <a:rPr lang="en-US" sz="3200" i="0" dirty="0">
                <a:solidFill>
                  <a:schemeClr val="bg1"/>
                </a:solidFill>
                <a:effectLst/>
                <a:latin typeface="system-ui"/>
              </a:rPr>
              <a:t>because of the hope reserved for you in heaven, of which you previously heard in </a:t>
            </a:r>
            <a:r>
              <a:rPr lang="en-US" sz="3200" dirty="0">
                <a:solidFill>
                  <a:schemeClr val="bg1"/>
                </a:solidFill>
                <a:effectLst/>
                <a:latin typeface="system-ui"/>
              </a:rPr>
              <a:t>the word of truth, the gospel</a:t>
            </a:r>
          </a:p>
          <a:p>
            <a:r>
              <a:rPr lang="en-US" sz="3200" i="1" dirty="0">
                <a:solidFill>
                  <a:schemeClr val="bg1"/>
                </a:solidFill>
                <a:latin typeface="system-ui"/>
              </a:rPr>
              <a:t>Colossians 1:3-5</a:t>
            </a:r>
            <a:endParaRPr lang="en-US" sz="3200" i="1" dirty="0">
              <a:solidFill>
                <a:schemeClr val="bg1"/>
              </a:solidFill>
            </a:endParaRPr>
          </a:p>
        </p:txBody>
      </p:sp>
    </p:spTree>
    <p:extLst>
      <p:ext uri="{BB962C8B-B14F-4D97-AF65-F5344CB8AC3E}">
        <p14:creationId xmlns:p14="http://schemas.microsoft.com/office/powerpoint/2010/main" val="284719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2179789"/>
            <a:ext cx="8764172" cy="2062103"/>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i="0" dirty="0">
                <a:solidFill>
                  <a:schemeClr val="bg1"/>
                </a:solidFill>
                <a:effectLst/>
                <a:latin typeface="system-ui"/>
              </a:rPr>
              <a:t>constantly keeping in mind your work of faith and </a:t>
            </a:r>
            <a:r>
              <a:rPr lang="en-US" sz="3200" b="1" i="0" dirty="0">
                <a:solidFill>
                  <a:srgbClr val="00FF00"/>
                </a:solidFill>
                <a:effectLst/>
                <a:latin typeface="system-ui"/>
              </a:rPr>
              <a:t>labor of love </a:t>
            </a:r>
            <a:r>
              <a:rPr lang="en-US" sz="3200" i="0" dirty="0">
                <a:solidFill>
                  <a:schemeClr val="bg1"/>
                </a:solidFill>
                <a:effectLst/>
                <a:latin typeface="system-ui"/>
              </a:rPr>
              <a:t>and perseverance of hope in our Lord Jesus Christ in the presence of our God and Father, </a:t>
            </a:r>
          </a:p>
          <a:p>
            <a:r>
              <a:rPr lang="en-US" sz="3200" i="1" dirty="0">
                <a:solidFill>
                  <a:schemeClr val="bg1"/>
                </a:solidFill>
                <a:latin typeface="system-ui"/>
              </a:rPr>
              <a:t>1 Thessalonians 1:3</a:t>
            </a:r>
            <a:endParaRPr lang="en-US" sz="3200" i="1" dirty="0">
              <a:solidFill>
                <a:schemeClr val="bg1"/>
              </a:solidFill>
            </a:endParaRPr>
          </a:p>
        </p:txBody>
      </p:sp>
    </p:spTree>
    <p:extLst>
      <p:ext uri="{BB962C8B-B14F-4D97-AF65-F5344CB8AC3E}">
        <p14:creationId xmlns:p14="http://schemas.microsoft.com/office/powerpoint/2010/main" val="3982407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00DECE-5F7A-47F6-87E7-561FDA1550BC}"/>
              </a:ext>
            </a:extLst>
          </p:cNvPr>
          <p:cNvSpPr txBox="1"/>
          <p:nvPr/>
        </p:nvSpPr>
        <p:spPr>
          <a:xfrm>
            <a:off x="0" y="1420837"/>
            <a:ext cx="9144000" cy="3908762"/>
          </a:xfrm>
          <a:prstGeom prst="rect">
            <a:avLst/>
          </a:prstGeom>
          <a:noFill/>
        </p:spPr>
        <p:txBody>
          <a:bodyPr wrap="square" rtlCol="0">
            <a:spAutoFit/>
          </a:bodyPr>
          <a:lstStyle/>
          <a:p>
            <a:pPr algn="ctr"/>
            <a:r>
              <a:rPr lang="en-US" sz="6000" dirty="0">
                <a:solidFill>
                  <a:schemeClr val="bg2">
                    <a:lumMod val="50000"/>
                  </a:schemeClr>
                </a:solidFill>
                <a:latin typeface="Abadi Extra Light" panose="020B0204020104020204" pitchFamily="34" charset="0"/>
              </a:rPr>
              <a:t>Faith</a:t>
            </a:r>
          </a:p>
          <a:p>
            <a:pPr algn="ctr"/>
            <a:endParaRPr lang="en-US" sz="3200" dirty="0">
              <a:solidFill>
                <a:schemeClr val="bg1"/>
              </a:solidFill>
              <a:latin typeface="Abadi Extra Light" panose="020B0204020104020204" pitchFamily="34" charset="0"/>
            </a:endParaRPr>
          </a:p>
          <a:p>
            <a:pPr algn="ctr"/>
            <a:r>
              <a:rPr lang="en-US" sz="6000" dirty="0">
                <a:solidFill>
                  <a:schemeClr val="bg2">
                    <a:lumMod val="50000"/>
                  </a:schemeClr>
                </a:solidFill>
                <a:latin typeface="Abadi Extra Light" panose="020B0204020104020204" pitchFamily="34" charset="0"/>
              </a:rPr>
              <a:t>Love</a:t>
            </a:r>
          </a:p>
          <a:p>
            <a:pPr algn="ctr"/>
            <a:endParaRPr lang="en-US" sz="3200" dirty="0">
              <a:solidFill>
                <a:schemeClr val="bg1"/>
              </a:solidFill>
              <a:latin typeface="Abadi Extra Light" panose="020B0204020104020204" pitchFamily="34" charset="0"/>
            </a:endParaRPr>
          </a:p>
          <a:p>
            <a:pPr algn="ctr"/>
            <a:r>
              <a:rPr lang="en-US" sz="6000" dirty="0">
                <a:solidFill>
                  <a:schemeClr val="bg1"/>
                </a:solidFill>
                <a:latin typeface="Abadi Extra Light" panose="020B0204020104020204" pitchFamily="34" charset="0"/>
              </a:rPr>
              <a:t>Hope</a:t>
            </a:r>
          </a:p>
        </p:txBody>
      </p:sp>
    </p:spTree>
    <p:extLst>
      <p:ext uri="{BB962C8B-B14F-4D97-AF65-F5344CB8AC3E}">
        <p14:creationId xmlns:p14="http://schemas.microsoft.com/office/powerpoint/2010/main" val="276095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00DECE-5F7A-47F6-87E7-561FDA1550BC}"/>
              </a:ext>
            </a:extLst>
          </p:cNvPr>
          <p:cNvSpPr txBox="1"/>
          <p:nvPr/>
        </p:nvSpPr>
        <p:spPr>
          <a:xfrm>
            <a:off x="0" y="1420837"/>
            <a:ext cx="9144000" cy="3908762"/>
          </a:xfrm>
          <a:prstGeom prst="rect">
            <a:avLst/>
          </a:prstGeom>
          <a:noFill/>
        </p:spPr>
        <p:txBody>
          <a:bodyPr wrap="square" rtlCol="0">
            <a:spAutoFit/>
          </a:bodyPr>
          <a:lstStyle/>
          <a:p>
            <a:pPr algn="ctr"/>
            <a:r>
              <a:rPr lang="en-US" sz="6000" dirty="0">
                <a:solidFill>
                  <a:schemeClr val="bg1"/>
                </a:solidFill>
                <a:latin typeface="Abadi Extra Light" panose="020B0204020104020204" pitchFamily="34" charset="0"/>
              </a:rPr>
              <a:t>Faith</a:t>
            </a:r>
          </a:p>
          <a:p>
            <a:pPr algn="ctr"/>
            <a:endParaRPr lang="en-US" sz="3200" dirty="0">
              <a:solidFill>
                <a:schemeClr val="bg1"/>
              </a:solidFill>
              <a:latin typeface="Abadi Extra Light" panose="020B0204020104020204" pitchFamily="34" charset="0"/>
            </a:endParaRPr>
          </a:p>
          <a:p>
            <a:pPr algn="ctr"/>
            <a:r>
              <a:rPr lang="en-US" sz="6000" dirty="0">
                <a:solidFill>
                  <a:schemeClr val="bg1"/>
                </a:solidFill>
                <a:latin typeface="Abadi Extra Light" panose="020B0204020104020204" pitchFamily="34" charset="0"/>
              </a:rPr>
              <a:t>Love</a:t>
            </a:r>
          </a:p>
          <a:p>
            <a:pPr algn="ctr"/>
            <a:endParaRPr lang="en-US" sz="3200" dirty="0">
              <a:solidFill>
                <a:schemeClr val="bg1"/>
              </a:solidFill>
              <a:latin typeface="Abadi Extra Light" panose="020B0204020104020204" pitchFamily="34" charset="0"/>
            </a:endParaRPr>
          </a:p>
          <a:p>
            <a:pPr algn="ctr"/>
            <a:r>
              <a:rPr lang="en-US" sz="6000" dirty="0">
                <a:solidFill>
                  <a:schemeClr val="bg1"/>
                </a:solidFill>
                <a:latin typeface="Abadi Extra Light" panose="020B0204020104020204" pitchFamily="34" charset="0"/>
              </a:rPr>
              <a:t>Hope</a:t>
            </a:r>
          </a:p>
        </p:txBody>
      </p:sp>
    </p:spTree>
    <p:extLst>
      <p:ext uri="{BB962C8B-B14F-4D97-AF65-F5344CB8AC3E}">
        <p14:creationId xmlns:p14="http://schemas.microsoft.com/office/powerpoint/2010/main" val="37354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2179789"/>
            <a:ext cx="8764172" cy="2062103"/>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But since we are of the day, let’s be sober, having put on the breastplate of </a:t>
            </a:r>
            <a:r>
              <a:rPr lang="en-US" sz="3200" b="1" dirty="0">
                <a:solidFill>
                  <a:srgbClr val="FFFF00"/>
                </a:solidFill>
                <a:effectLst/>
                <a:latin typeface="system-ui"/>
              </a:rPr>
              <a:t>faith</a:t>
            </a:r>
            <a:r>
              <a:rPr lang="en-US" sz="3200" b="0" dirty="0">
                <a:solidFill>
                  <a:schemeClr val="bg1"/>
                </a:solidFill>
                <a:effectLst/>
                <a:latin typeface="system-ui"/>
              </a:rPr>
              <a:t> and </a:t>
            </a:r>
            <a:r>
              <a:rPr lang="en-US" sz="3200" b="1" dirty="0">
                <a:solidFill>
                  <a:srgbClr val="00FF00"/>
                </a:solidFill>
                <a:effectLst/>
                <a:latin typeface="system-ui"/>
              </a:rPr>
              <a:t>love</a:t>
            </a:r>
            <a:r>
              <a:rPr lang="en-US" sz="3200" b="0" dirty="0">
                <a:solidFill>
                  <a:schemeClr val="bg1"/>
                </a:solidFill>
                <a:effectLst/>
                <a:latin typeface="system-ui"/>
              </a:rPr>
              <a:t>, and as a helmet, the </a:t>
            </a:r>
            <a:r>
              <a:rPr lang="en-US" sz="3200" b="1" dirty="0">
                <a:solidFill>
                  <a:srgbClr val="00FFFF"/>
                </a:solidFill>
                <a:effectLst/>
                <a:latin typeface="system-ui"/>
              </a:rPr>
              <a:t>hope</a:t>
            </a:r>
            <a:r>
              <a:rPr lang="en-US" sz="3200" b="0" dirty="0">
                <a:solidFill>
                  <a:schemeClr val="bg1"/>
                </a:solidFill>
                <a:effectLst/>
                <a:latin typeface="system-ui"/>
              </a:rPr>
              <a:t> of salvation. </a:t>
            </a:r>
          </a:p>
          <a:p>
            <a:r>
              <a:rPr lang="en-US" sz="3200" i="1" dirty="0">
                <a:solidFill>
                  <a:schemeClr val="bg1"/>
                </a:solidFill>
                <a:latin typeface="system-ui"/>
              </a:rPr>
              <a:t>1 Thessalonians 5:8</a:t>
            </a:r>
            <a:endParaRPr lang="en-US" sz="3200" i="1" dirty="0">
              <a:solidFill>
                <a:schemeClr val="bg1"/>
              </a:solidFill>
            </a:endParaRPr>
          </a:p>
        </p:txBody>
      </p:sp>
    </p:spTree>
    <p:extLst>
      <p:ext uri="{BB962C8B-B14F-4D97-AF65-F5344CB8AC3E}">
        <p14:creationId xmlns:p14="http://schemas.microsoft.com/office/powerpoint/2010/main" val="212111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2461143"/>
            <a:ext cx="8764172" cy="1569660"/>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And now abide faith, hope, love, these three; but the greatest of these is love.</a:t>
            </a:r>
          </a:p>
          <a:p>
            <a:r>
              <a:rPr lang="en-US" sz="3200" i="1" dirty="0">
                <a:solidFill>
                  <a:schemeClr val="bg1"/>
                </a:solidFill>
                <a:latin typeface="system-ui"/>
              </a:rPr>
              <a:t>											   1 Corinthians 13:13</a:t>
            </a:r>
            <a:endParaRPr lang="en-US" sz="3200" i="1" dirty="0">
              <a:solidFill>
                <a:schemeClr val="bg1"/>
              </a:solidFill>
            </a:endParaRPr>
          </a:p>
        </p:txBody>
      </p:sp>
    </p:spTree>
    <p:extLst>
      <p:ext uri="{BB962C8B-B14F-4D97-AF65-F5344CB8AC3E}">
        <p14:creationId xmlns:p14="http://schemas.microsoft.com/office/powerpoint/2010/main" val="1328817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00DECE-5F7A-47F6-87E7-561FDA1550BC}"/>
              </a:ext>
            </a:extLst>
          </p:cNvPr>
          <p:cNvSpPr txBox="1"/>
          <p:nvPr/>
        </p:nvSpPr>
        <p:spPr>
          <a:xfrm>
            <a:off x="0" y="1420837"/>
            <a:ext cx="9144000" cy="3908762"/>
          </a:xfrm>
          <a:prstGeom prst="rect">
            <a:avLst/>
          </a:prstGeom>
          <a:noFill/>
        </p:spPr>
        <p:txBody>
          <a:bodyPr wrap="square" rtlCol="0">
            <a:spAutoFit/>
          </a:bodyPr>
          <a:lstStyle/>
          <a:p>
            <a:pPr algn="ctr"/>
            <a:r>
              <a:rPr lang="en-US" sz="6000" dirty="0">
                <a:solidFill>
                  <a:schemeClr val="bg1"/>
                </a:solidFill>
                <a:latin typeface="Abadi Extra Light" panose="020B0204020104020204" pitchFamily="34" charset="0"/>
              </a:rPr>
              <a:t>Faith</a:t>
            </a:r>
          </a:p>
          <a:p>
            <a:pPr algn="ctr"/>
            <a:endParaRPr lang="en-US" sz="3200" dirty="0">
              <a:solidFill>
                <a:schemeClr val="bg1"/>
              </a:solidFill>
              <a:latin typeface="Abadi Extra Light" panose="020B0204020104020204" pitchFamily="34" charset="0"/>
            </a:endParaRPr>
          </a:p>
          <a:p>
            <a:pPr algn="ctr"/>
            <a:r>
              <a:rPr lang="en-US" sz="6000" dirty="0">
                <a:solidFill>
                  <a:schemeClr val="bg1"/>
                </a:solidFill>
                <a:latin typeface="Abadi Extra Light" panose="020B0204020104020204" pitchFamily="34" charset="0"/>
              </a:rPr>
              <a:t>Love</a:t>
            </a:r>
          </a:p>
          <a:p>
            <a:pPr algn="ctr"/>
            <a:endParaRPr lang="en-US" sz="3200" dirty="0">
              <a:solidFill>
                <a:schemeClr val="bg1"/>
              </a:solidFill>
              <a:latin typeface="Abadi Extra Light" panose="020B0204020104020204" pitchFamily="34" charset="0"/>
            </a:endParaRPr>
          </a:p>
          <a:p>
            <a:pPr algn="ctr"/>
            <a:r>
              <a:rPr lang="en-US" sz="6000" dirty="0">
                <a:solidFill>
                  <a:schemeClr val="bg1"/>
                </a:solidFill>
                <a:latin typeface="Abadi Extra Light" panose="020B0204020104020204" pitchFamily="34" charset="0"/>
              </a:rPr>
              <a:t>Hope</a:t>
            </a:r>
          </a:p>
        </p:txBody>
      </p:sp>
    </p:spTree>
    <p:extLst>
      <p:ext uri="{BB962C8B-B14F-4D97-AF65-F5344CB8AC3E}">
        <p14:creationId xmlns:p14="http://schemas.microsoft.com/office/powerpoint/2010/main" val="13810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A99133-08F4-4FDB-A96D-A1CC4399D724}"/>
              </a:ext>
            </a:extLst>
          </p:cNvPr>
          <p:cNvSpPr txBox="1"/>
          <p:nvPr/>
        </p:nvSpPr>
        <p:spPr>
          <a:xfrm>
            <a:off x="140677" y="270529"/>
            <a:ext cx="8637563" cy="6494085"/>
          </a:xfrm>
          <a:prstGeom prst="rect">
            <a:avLst/>
          </a:prstGeom>
          <a:noFill/>
        </p:spPr>
        <p:txBody>
          <a:bodyPr wrap="square">
            <a:spAutoFit/>
          </a:bodyPr>
          <a:lstStyle/>
          <a:p>
            <a:r>
              <a:rPr lang="en-US" sz="3200" b="0" dirty="0">
                <a:solidFill>
                  <a:schemeClr val="bg1"/>
                </a:solidFill>
                <a:effectLst/>
                <a:latin typeface="system-ui"/>
              </a:rPr>
              <a:t>Therefore, having been justified by </a:t>
            </a:r>
            <a:r>
              <a:rPr lang="en-US" sz="3200" b="1" dirty="0">
                <a:solidFill>
                  <a:srgbClr val="FFFF00"/>
                </a:solidFill>
                <a:effectLst/>
                <a:latin typeface="system-ui"/>
              </a:rPr>
              <a:t>faith</a:t>
            </a:r>
            <a:r>
              <a:rPr lang="en-US" sz="3200" b="0" dirty="0">
                <a:solidFill>
                  <a:schemeClr val="bg1"/>
                </a:solidFill>
                <a:effectLst/>
                <a:latin typeface="system-ui"/>
              </a:rPr>
              <a:t>, we have peace with God through our Lord Jesus Christ, through whom we also have obtained our introduction by </a:t>
            </a:r>
            <a:r>
              <a:rPr lang="en-US" sz="3200" b="1" dirty="0">
                <a:solidFill>
                  <a:srgbClr val="FFFF00"/>
                </a:solidFill>
                <a:effectLst/>
                <a:latin typeface="system-ui"/>
              </a:rPr>
              <a:t>faith</a:t>
            </a:r>
            <a:r>
              <a:rPr lang="en-US" sz="3200" b="0" dirty="0">
                <a:solidFill>
                  <a:schemeClr val="bg1"/>
                </a:solidFill>
                <a:effectLst/>
                <a:latin typeface="system-ui"/>
              </a:rPr>
              <a:t> into this grace in which we stand; and we celebrate in </a:t>
            </a:r>
            <a:r>
              <a:rPr lang="en-US" sz="3200" b="1" dirty="0">
                <a:solidFill>
                  <a:srgbClr val="00FFFF"/>
                </a:solidFill>
                <a:effectLst/>
                <a:latin typeface="system-ui"/>
              </a:rPr>
              <a:t>hope</a:t>
            </a:r>
            <a:r>
              <a:rPr lang="en-US" sz="3200" b="0" dirty="0">
                <a:solidFill>
                  <a:schemeClr val="bg1"/>
                </a:solidFill>
                <a:effectLst/>
                <a:latin typeface="system-ui"/>
              </a:rPr>
              <a:t> of the glory of God. And not only this, but we also celebrate in our tribulations, knowing that tribulation brings about perseverance; and perseverance, proven character; and proven character, </a:t>
            </a:r>
            <a:r>
              <a:rPr lang="en-US" sz="3200" b="1" dirty="0">
                <a:solidFill>
                  <a:srgbClr val="00FFFF"/>
                </a:solidFill>
                <a:effectLst/>
                <a:latin typeface="system-ui"/>
              </a:rPr>
              <a:t>hope</a:t>
            </a:r>
            <a:r>
              <a:rPr lang="en-US" sz="3200" b="0" dirty="0">
                <a:solidFill>
                  <a:schemeClr val="bg1"/>
                </a:solidFill>
                <a:effectLst/>
                <a:latin typeface="system-ui"/>
              </a:rPr>
              <a:t>; and hope does not disappoint, because the </a:t>
            </a:r>
            <a:r>
              <a:rPr lang="en-US" sz="3200" b="1" dirty="0">
                <a:solidFill>
                  <a:srgbClr val="00FF00"/>
                </a:solidFill>
                <a:effectLst/>
                <a:latin typeface="system-ui"/>
              </a:rPr>
              <a:t>love</a:t>
            </a:r>
            <a:r>
              <a:rPr lang="en-US" sz="3200" b="0" dirty="0">
                <a:solidFill>
                  <a:schemeClr val="bg1"/>
                </a:solidFill>
                <a:effectLst/>
                <a:latin typeface="system-ui"/>
              </a:rPr>
              <a:t> of God has been poured out within our hearts through the Holy Spirit who was given to us.</a:t>
            </a:r>
          </a:p>
          <a:p>
            <a:r>
              <a:rPr lang="en-US" sz="3200" i="1" dirty="0">
                <a:solidFill>
                  <a:schemeClr val="bg1"/>
                </a:solidFill>
                <a:latin typeface="system-ui"/>
              </a:rPr>
              <a:t>													Romans 5:1-5</a:t>
            </a:r>
            <a:endParaRPr lang="en-US" sz="3200" i="1" dirty="0">
              <a:solidFill>
                <a:schemeClr val="bg1"/>
              </a:solidFill>
            </a:endParaRPr>
          </a:p>
        </p:txBody>
      </p:sp>
    </p:spTree>
    <p:extLst>
      <p:ext uri="{BB962C8B-B14F-4D97-AF65-F5344CB8AC3E}">
        <p14:creationId xmlns:p14="http://schemas.microsoft.com/office/powerpoint/2010/main" val="248238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A99133-08F4-4FDB-A96D-A1CC4399D724}"/>
              </a:ext>
            </a:extLst>
          </p:cNvPr>
          <p:cNvSpPr txBox="1"/>
          <p:nvPr/>
        </p:nvSpPr>
        <p:spPr>
          <a:xfrm>
            <a:off x="253218" y="1972720"/>
            <a:ext cx="8637563" cy="2554545"/>
          </a:xfrm>
          <a:prstGeom prst="rect">
            <a:avLst/>
          </a:prstGeom>
          <a:noFill/>
        </p:spPr>
        <p:txBody>
          <a:bodyPr wrap="square">
            <a:spAutoFit/>
          </a:bodyPr>
          <a:lstStyle/>
          <a:p>
            <a:r>
              <a:rPr lang="en-US" sz="3200" b="0" i="0" dirty="0">
                <a:solidFill>
                  <a:schemeClr val="bg1"/>
                </a:solidFill>
                <a:effectLst/>
                <a:latin typeface="system-ui"/>
              </a:rPr>
              <a:t>For we, through the Spirit, by </a:t>
            </a:r>
            <a:r>
              <a:rPr lang="en-US" sz="3200" b="1" i="0" dirty="0">
                <a:solidFill>
                  <a:srgbClr val="FFFF00"/>
                </a:solidFill>
                <a:effectLst/>
                <a:latin typeface="system-ui"/>
              </a:rPr>
              <a:t>faith</a:t>
            </a:r>
            <a:r>
              <a:rPr lang="en-US" sz="3200" b="0" i="0" dirty="0">
                <a:solidFill>
                  <a:schemeClr val="bg1"/>
                </a:solidFill>
                <a:effectLst/>
                <a:latin typeface="system-ui"/>
              </a:rPr>
              <a:t>, are waiting for the </a:t>
            </a:r>
            <a:r>
              <a:rPr lang="en-US" sz="3200" b="1" i="0" dirty="0">
                <a:solidFill>
                  <a:srgbClr val="00FFFF"/>
                </a:solidFill>
                <a:effectLst/>
                <a:latin typeface="system-ui"/>
              </a:rPr>
              <a:t>hope</a:t>
            </a:r>
            <a:r>
              <a:rPr lang="en-US" sz="3200" b="0" i="0" dirty="0">
                <a:solidFill>
                  <a:schemeClr val="bg1"/>
                </a:solidFill>
                <a:effectLst/>
                <a:latin typeface="system-ui"/>
              </a:rPr>
              <a:t> of righteousness. For in Christ Jesus neither circumcision nor uncircumcision means anything, but faith working through </a:t>
            </a:r>
            <a:r>
              <a:rPr lang="en-US" sz="3200" b="1" i="0" dirty="0">
                <a:solidFill>
                  <a:srgbClr val="00FF00"/>
                </a:solidFill>
                <a:effectLst/>
                <a:latin typeface="system-ui"/>
              </a:rPr>
              <a:t>love</a:t>
            </a:r>
            <a:r>
              <a:rPr lang="en-US" sz="3200" b="0" i="0" dirty="0">
                <a:solidFill>
                  <a:schemeClr val="bg1"/>
                </a:solidFill>
                <a:effectLst/>
                <a:latin typeface="system-ui"/>
              </a:rPr>
              <a:t>.</a:t>
            </a:r>
            <a:r>
              <a:rPr lang="en-US" sz="3200" i="1" dirty="0">
                <a:solidFill>
                  <a:schemeClr val="bg1"/>
                </a:solidFill>
                <a:latin typeface="system-ui"/>
              </a:rPr>
              <a:t>																   Galatians 5:5-6</a:t>
            </a:r>
            <a:endParaRPr lang="en-US" sz="3200" i="1" dirty="0">
              <a:solidFill>
                <a:schemeClr val="bg1"/>
              </a:solidFill>
            </a:endParaRPr>
          </a:p>
        </p:txBody>
      </p:sp>
    </p:spTree>
    <p:extLst>
      <p:ext uri="{BB962C8B-B14F-4D97-AF65-F5344CB8AC3E}">
        <p14:creationId xmlns:p14="http://schemas.microsoft.com/office/powerpoint/2010/main" val="269176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A99133-08F4-4FDB-A96D-A1CC4399D724}"/>
              </a:ext>
            </a:extLst>
          </p:cNvPr>
          <p:cNvSpPr txBox="1"/>
          <p:nvPr/>
        </p:nvSpPr>
        <p:spPr>
          <a:xfrm>
            <a:off x="253218" y="1413063"/>
            <a:ext cx="8637563" cy="4031873"/>
          </a:xfrm>
          <a:prstGeom prst="rect">
            <a:avLst/>
          </a:prstGeom>
          <a:noFill/>
        </p:spPr>
        <p:txBody>
          <a:bodyPr wrap="square">
            <a:spAutoFit/>
          </a:bodyPr>
          <a:lstStyle/>
          <a:p>
            <a:r>
              <a:rPr lang="en-US" sz="3200" b="0" dirty="0">
                <a:solidFill>
                  <a:schemeClr val="bg1"/>
                </a:solidFill>
                <a:effectLst/>
                <a:latin typeface="system-ui"/>
              </a:rPr>
              <a:t>with all humility and gentleness, with patience, bearing with one another in </a:t>
            </a:r>
            <a:r>
              <a:rPr lang="en-US" sz="3200" b="1" dirty="0">
                <a:solidFill>
                  <a:srgbClr val="00FF00"/>
                </a:solidFill>
                <a:effectLst/>
                <a:latin typeface="system-ui"/>
              </a:rPr>
              <a:t>love</a:t>
            </a:r>
            <a:r>
              <a:rPr lang="en-US" sz="3200" b="0" dirty="0">
                <a:solidFill>
                  <a:schemeClr val="bg1"/>
                </a:solidFill>
                <a:effectLst/>
                <a:latin typeface="system-ui"/>
              </a:rPr>
              <a:t>, being diligent to keep the unity of the Spirit in the bond of peace. There is one body and one Spirit, just as you also were called in one </a:t>
            </a:r>
            <a:r>
              <a:rPr lang="en-US" sz="3200" b="1" dirty="0">
                <a:solidFill>
                  <a:srgbClr val="00FFFF"/>
                </a:solidFill>
                <a:effectLst/>
                <a:latin typeface="system-ui"/>
              </a:rPr>
              <a:t>hope</a:t>
            </a:r>
            <a:r>
              <a:rPr lang="en-US" sz="3200" b="0" dirty="0">
                <a:solidFill>
                  <a:schemeClr val="bg1"/>
                </a:solidFill>
                <a:effectLst/>
                <a:latin typeface="system-ui"/>
              </a:rPr>
              <a:t> of your calling; one Lord, one </a:t>
            </a:r>
            <a:r>
              <a:rPr lang="en-US" sz="3200" b="1" dirty="0">
                <a:solidFill>
                  <a:srgbClr val="FFFF00"/>
                </a:solidFill>
                <a:effectLst/>
                <a:latin typeface="system-ui"/>
              </a:rPr>
              <a:t>faith</a:t>
            </a:r>
            <a:r>
              <a:rPr lang="en-US" sz="3200" b="0" dirty="0">
                <a:solidFill>
                  <a:schemeClr val="bg1"/>
                </a:solidFill>
                <a:effectLst/>
                <a:latin typeface="system-ui"/>
              </a:rPr>
              <a:t>, one baptism, one God and Father of all who is over all and through all and in all.</a:t>
            </a:r>
            <a:r>
              <a:rPr lang="en-US" sz="3200" dirty="0">
                <a:solidFill>
                  <a:schemeClr val="bg1"/>
                </a:solidFill>
                <a:latin typeface="system-ui"/>
              </a:rPr>
              <a:t>															   </a:t>
            </a:r>
            <a:r>
              <a:rPr lang="en-US" sz="3200" i="1" dirty="0">
                <a:solidFill>
                  <a:schemeClr val="bg1"/>
                </a:solidFill>
                <a:latin typeface="system-ui"/>
              </a:rPr>
              <a:t>Ephesians 4:2-6</a:t>
            </a:r>
            <a:endParaRPr lang="en-US" sz="3200" i="1" dirty="0">
              <a:solidFill>
                <a:schemeClr val="bg1"/>
              </a:solidFill>
            </a:endParaRPr>
          </a:p>
        </p:txBody>
      </p:sp>
    </p:spTree>
    <p:extLst>
      <p:ext uri="{BB962C8B-B14F-4D97-AF65-F5344CB8AC3E}">
        <p14:creationId xmlns:p14="http://schemas.microsoft.com/office/powerpoint/2010/main" val="279438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1659285"/>
            <a:ext cx="8764172" cy="3539430"/>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chemeClr val="bg1"/>
                </a:solidFill>
                <a:effectLst/>
                <a:latin typeface="system-ui"/>
              </a:rPr>
              <a:t>We give thanks to God, the Father of our Lord Jesus Christ, praying always for you, since we heard of your </a:t>
            </a:r>
            <a:r>
              <a:rPr lang="en-US" sz="3200" b="1" i="0" dirty="0">
                <a:solidFill>
                  <a:srgbClr val="FFFF00"/>
                </a:solidFill>
                <a:effectLst/>
                <a:latin typeface="system-ui"/>
              </a:rPr>
              <a:t>faith</a:t>
            </a:r>
            <a:r>
              <a:rPr lang="en-US" sz="3200" b="0" i="0" dirty="0">
                <a:solidFill>
                  <a:schemeClr val="bg1"/>
                </a:solidFill>
                <a:effectLst/>
                <a:latin typeface="system-ui"/>
              </a:rPr>
              <a:t> in Christ Jesus and the </a:t>
            </a:r>
            <a:r>
              <a:rPr lang="en-US" sz="3200" b="1" i="0" dirty="0">
                <a:solidFill>
                  <a:srgbClr val="00FF00"/>
                </a:solidFill>
                <a:effectLst/>
                <a:latin typeface="system-ui"/>
              </a:rPr>
              <a:t>love</a:t>
            </a:r>
            <a:r>
              <a:rPr lang="en-US" sz="3200" b="0" i="0" dirty="0">
                <a:solidFill>
                  <a:schemeClr val="bg1"/>
                </a:solidFill>
                <a:effectLst/>
                <a:latin typeface="system-ui"/>
              </a:rPr>
              <a:t> which you have for all the saints;</a:t>
            </a:r>
            <a:r>
              <a:rPr lang="en-US" sz="3200" b="1" i="0" baseline="30000" dirty="0">
                <a:solidFill>
                  <a:schemeClr val="bg1"/>
                </a:solidFill>
                <a:effectLst/>
                <a:latin typeface="system-ui"/>
              </a:rPr>
              <a:t> </a:t>
            </a:r>
            <a:r>
              <a:rPr lang="en-US" sz="3200" b="0" i="0" dirty="0">
                <a:solidFill>
                  <a:schemeClr val="bg1"/>
                </a:solidFill>
                <a:effectLst/>
                <a:latin typeface="system-ui"/>
              </a:rPr>
              <a:t>because of the </a:t>
            </a:r>
            <a:r>
              <a:rPr lang="en-US" sz="3200" b="1" i="0" dirty="0">
                <a:solidFill>
                  <a:srgbClr val="00FFFF"/>
                </a:solidFill>
                <a:effectLst/>
                <a:latin typeface="system-ui"/>
              </a:rPr>
              <a:t>hope</a:t>
            </a:r>
            <a:r>
              <a:rPr lang="en-US" sz="3200" b="0" i="0" dirty="0">
                <a:solidFill>
                  <a:schemeClr val="bg1"/>
                </a:solidFill>
                <a:effectLst/>
                <a:latin typeface="system-ui"/>
              </a:rPr>
              <a:t> reserved </a:t>
            </a:r>
            <a:r>
              <a:rPr lang="en-US" sz="3200" i="0" dirty="0">
                <a:solidFill>
                  <a:schemeClr val="bg1"/>
                </a:solidFill>
                <a:effectLst/>
                <a:latin typeface="system-ui"/>
              </a:rPr>
              <a:t>for you in heaven</a:t>
            </a:r>
            <a:r>
              <a:rPr lang="en-US" sz="3200" b="0" i="0" dirty="0">
                <a:solidFill>
                  <a:schemeClr val="bg1"/>
                </a:solidFill>
                <a:effectLst/>
                <a:latin typeface="system-ui"/>
              </a:rPr>
              <a:t>, of which you previously heard in </a:t>
            </a:r>
            <a:r>
              <a:rPr lang="en-US" sz="3200" b="0" dirty="0">
                <a:solidFill>
                  <a:schemeClr val="bg1"/>
                </a:solidFill>
                <a:effectLst/>
                <a:latin typeface="system-ui"/>
              </a:rPr>
              <a:t>the word of truth, the gospel</a:t>
            </a:r>
          </a:p>
          <a:p>
            <a:r>
              <a:rPr lang="en-US" sz="3200" i="1" dirty="0">
                <a:solidFill>
                  <a:schemeClr val="bg1"/>
                </a:solidFill>
                <a:latin typeface="system-ui"/>
              </a:rPr>
              <a:t>Colossians 1:3-5</a:t>
            </a:r>
            <a:endParaRPr lang="en-US" sz="3200" i="1" dirty="0">
              <a:solidFill>
                <a:schemeClr val="bg1"/>
              </a:solidFill>
            </a:endParaRPr>
          </a:p>
        </p:txBody>
      </p:sp>
    </p:spTree>
    <p:extLst>
      <p:ext uri="{BB962C8B-B14F-4D97-AF65-F5344CB8AC3E}">
        <p14:creationId xmlns:p14="http://schemas.microsoft.com/office/powerpoint/2010/main" val="316604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2179789"/>
            <a:ext cx="8764172" cy="2062103"/>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chemeClr val="bg1"/>
                </a:solidFill>
                <a:effectLst/>
                <a:latin typeface="system-ui"/>
              </a:rPr>
              <a:t>constantly keeping in mind your work of </a:t>
            </a:r>
            <a:r>
              <a:rPr lang="en-US" sz="3200" b="1" i="0" dirty="0">
                <a:solidFill>
                  <a:srgbClr val="FFFF00"/>
                </a:solidFill>
                <a:effectLst/>
                <a:latin typeface="system-ui"/>
              </a:rPr>
              <a:t>faith</a:t>
            </a:r>
            <a:r>
              <a:rPr lang="en-US" sz="3200" b="0" i="0" dirty="0">
                <a:solidFill>
                  <a:schemeClr val="bg1"/>
                </a:solidFill>
                <a:effectLst/>
                <a:latin typeface="system-ui"/>
              </a:rPr>
              <a:t> and labor of </a:t>
            </a:r>
            <a:r>
              <a:rPr lang="en-US" sz="3200" b="1" i="0" dirty="0">
                <a:solidFill>
                  <a:srgbClr val="00FF00"/>
                </a:solidFill>
                <a:effectLst/>
                <a:latin typeface="system-ui"/>
              </a:rPr>
              <a:t>love</a:t>
            </a:r>
            <a:r>
              <a:rPr lang="en-US" sz="3200" b="0" i="0" dirty="0">
                <a:solidFill>
                  <a:schemeClr val="bg1"/>
                </a:solidFill>
                <a:effectLst/>
                <a:latin typeface="system-ui"/>
              </a:rPr>
              <a:t> and perseverance of </a:t>
            </a:r>
            <a:r>
              <a:rPr lang="en-US" sz="3200" b="1" i="0" dirty="0">
                <a:solidFill>
                  <a:srgbClr val="00FFFF"/>
                </a:solidFill>
                <a:effectLst/>
                <a:latin typeface="system-ui"/>
              </a:rPr>
              <a:t>hope</a:t>
            </a:r>
            <a:r>
              <a:rPr lang="en-US" sz="3200" b="0" i="0" dirty="0">
                <a:solidFill>
                  <a:schemeClr val="bg1"/>
                </a:solidFill>
                <a:effectLst/>
                <a:latin typeface="system-ui"/>
              </a:rPr>
              <a:t> in our Lord Jesus Christ in the presence of our God and Father, </a:t>
            </a:r>
          </a:p>
          <a:p>
            <a:r>
              <a:rPr lang="en-US" sz="3200" i="1" dirty="0">
                <a:solidFill>
                  <a:schemeClr val="bg1"/>
                </a:solidFill>
                <a:latin typeface="system-ui"/>
              </a:rPr>
              <a:t>1 Thessalonians 1:3</a:t>
            </a:r>
            <a:endParaRPr lang="en-US" sz="3200" i="1" dirty="0">
              <a:solidFill>
                <a:schemeClr val="bg1"/>
              </a:solidFill>
            </a:endParaRPr>
          </a:p>
        </p:txBody>
      </p:sp>
    </p:spTree>
    <p:extLst>
      <p:ext uri="{BB962C8B-B14F-4D97-AF65-F5344CB8AC3E}">
        <p14:creationId xmlns:p14="http://schemas.microsoft.com/office/powerpoint/2010/main" val="116299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2179789"/>
            <a:ext cx="8764172" cy="2062103"/>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But since we are of the day, let’s be sober, having put on the breastplate of </a:t>
            </a:r>
            <a:r>
              <a:rPr lang="en-US" sz="3200" b="1" dirty="0">
                <a:solidFill>
                  <a:srgbClr val="FFFF00"/>
                </a:solidFill>
                <a:effectLst/>
                <a:latin typeface="system-ui"/>
              </a:rPr>
              <a:t>faith</a:t>
            </a:r>
            <a:r>
              <a:rPr lang="en-US" sz="3200" b="0" dirty="0">
                <a:solidFill>
                  <a:schemeClr val="bg1"/>
                </a:solidFill>
                <a:effectLst/>
                <a:latin typeface="system-ui"/>
              </a:rPr>
              <a:t> and </a:t>
            </a:r>
            <a:r>
              <a:rPr lang="en-US" sz="3200" b="1" dirty="0">
                <a:solidFill>
                  <a:srgbClr val="00FF00"/>
                </a:solidFill>
                <a:effectLst/>
                <a:latin typeface="system-ui"/>
              </a:rPr>
              <a:t>love</a:t>
            </a:r>
            <a:r>
              <a:rPr lang="en-US" sz="3200" b="0" dirty="0">
                <a:solidFill>
                  <a:schemeClr val="bg1"/>
                </a:solidFill>
                <a:effectLst/>
                <a:latin typeface="system-ui"/>
              </a:rPr>
              <a:t>, and as a helmet, the </a:t>
            </a:r>
            <a:r>
              <a:rPr lang="en-US" sz="3200" b="1" dirty="0">
                <a:solidFill>
                  <a:srgbClr val="00FFFF"/>
                </a:solidFill>
                <a:effectLst/>
                <a:latin typeface="system-ui"/>
              </a:rPr>
              <a:t>hope</a:t>
            </a:r>
            <a:r>
              <a:rPr lang="en-US" sz="3200" b="0" dirty="0">
                <a:solidFill>
                  <a:schemeClr val="bg1"/>
                </a:solidFill>
                <a:effectLst/>
                <a:latin typeface="system-ui"/>
              </a:rPr>
              <a:t> of salvation. </a:t>
            </a:r>
          </a:p>
          <a:p>
            <a:r>
              <a:rPr lang="en-US" sz="3200" i="1" dirty="0">
                <a:solidFill>
                  <a:schemeClr val="bg1"/>
                </a:solidFill>
                <a:latin typeface="system-ui"/>
              </a:rPr>
              <a:t>1 Thessalonians 5:8</a:t>
            </a:r>
            <a:endParaRPr lang="en-US" sz="3200" i="1" dirty="0">
              <a:solidFill>
                <a:schemeClr val="bg1"/>
              </a:solidFill>
            </a:endParaRPr>
          </a:p>
        </p:txBody>
      </p:sp>
    </p:spTree>
    <p:extLst>
      <p:ext uri="{BB962C8B-B14F-4D97-AF65-F5344CB8AC3E}">
        <p14:creationId xmlns:p14="http://schemas.microsoft.com/office/powerpoint/2010/main" val="138951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DD7AEF-65C6-4000-B320-B4334B71F4C2}"/>
              </a:ext>
            </a:extLst>
          </p:cNvPr>
          <p:cNvSpPr txBox="1"/>
          <p:nvPr/>
        </p:nvSpPr>
        <p:spPr>
          <a:xfrm>
            <a:off x="189914" y="1166842"/>
            <a:ext cx="8764172" cy="4524315"/>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For God is not unjust so as to forget your work and the </a:t>
            </a:r>
            <a:r>
              <a:rPr lang="en-US" sz="3200" b="1" dirty="0">
                <a:solidFill>
                  <a:srgbClr val="00FF00"/>
                </a:solidFill>
                <a:effectLst/>
                <a:latin typeface="system-ui"/>
              </a:rPr>
              <a:t>love</a:t>
            </a:r>
            <a:r>
              <a:rPr lang="en-US" sz="3200" b="0" dirty="0">
                <a:solidFill>
                  <a:schemeClr val="bg1"/>
                </a:solidFill>
                <a:effectLst/>
                <a:latin typeface="system-ui"/>
              </a:rPr>
              <a:t> which you have shown toward His name, by having served and by still serving the saints. And we desire that each one of you demonstrate the same diligence so as to realize the full assurance of </a:t>
            </a:r>
            <a:r>
              <a:rPr lang="en-US" sz="3200" b="1" dirty="0">
                <a:solidFill>
                  <a:srgbClr val="00FFFF"/>
                </a:solidFill>
                <a:effectLst/>
                <a:latin typeface="system-ui"/>
              </a:rPr>
              <a:t>hope</a:t>
            </a:r>
            <a:r>
              <a:rPr lang="en-US" sz="3200" b="0" dirty="0">
                <a:solidFill>
                  <a:schemeClr val="bg1"/>
                </a:solidFill>
                <a:effectLst/>
                <a:latin typeface="system-ui"/>
              </a:rPr>
              <a:t> until the end, so that you will not be sluggish, but imitators of those who through </a:t>
            </a:r>
            <a:r>
              <a:rPr lang="en-US" sz="3200" b="1" dirty="0">
                <a:solidFill>
                  <a:srgbClr val="FFFF00"/>
                </a:solidFill>
                <a:effectLst/>
                <a:latin typeface="system-ui"/>
              </a:rPr>
              <a:t>faith</a:t>
            </a:r>
            <a:r>
              <a:rPr lang="en-US" sz="3200" b="0" dirty="0">
                <a:solidFill>
                  <a:schemeClr val="bg1"/>
                </a:solidFill>
                <a:effectLst/>
                <a:latin typeface="system-ui"/>
              </a:rPr>
              <a:t> and endurance inherit the promises.</a:t>
            </a:r>
          </a:p>
          <a:p>
            <a:r>
              <a:rPr lang="en-US" sz="3200" i="1" dirty="0">
                <a:solidFill>
                  <a:schemeClr val="bg1"/>
                </a:solidFill>
                <a:latin typeface="system-ui"/>
              </a:rPr>
              <a:t>											        Hebrews 6:10-12</a:t>
            </a:r>
            <a:endParaRPr lang="en-US" sz="3200" i="1" dirty="0">
              <a:solidFill>
                <a:schemeClr val="bg1"/>
              </a:solidFill>
            </a:endParaRPr>
          </a:p>
        </p:txBody>
      </p:sp>
    </p:spTree>
    <p:extLst>
      <p:ext uri="{BB962C8B-B14F-4D97-AF65-F5344CB8AC3E}">
        <p14:creationId xmlns:p14="http://schemas.microsoft.com/office/powerpoint/2010/main" val="4269410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901</Words>
  <Application>Microsoft Office PowerPoint</Application>
  <PresentationFormat>On-screen Show (4:3)</PresentationFormat>
  <Paragraphs>51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Abadi Extra Light</vt: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10</cp:revision>
  <dcterms:created xsi:type="dcterms:W3CDTF">2021-04-01T15:54:21Z</dcterms:created>
  <dcterms:modified xsi:type="dcterms:W3CDTF">2021-04-09T18:31:08Z</dcterms:modified>
</cp:coreProperties>
</file>