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3" r:id="rId7"/>
    <p:sldId id="262" r:id="rId8"/>
    <p:sldId id="276" r:id="rId9"/>
    <p:sldId id="264" r:id="rId10"/>
    <p:sldId id="261" r:id="rId11"/>
    <p:sldId id="265" r:id="rId12"/>
    <p:sldId id="266" r:id="rId13"/>
    <p:sldId id="267" r:id="rId14"/>
    <p:sldId id="268" r:id="rId15"/>
    <p:sldId id="269"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77" d="100"/>
          <a:sy n="77" d="100"/>
        </p:scale>
        <p:origin x="114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A29BBBC-9900-465F-A0DC-4BE62F8F4ADF}"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7042850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9BBBC-9900-465F-A0DC-4BE62F8F4ADF}"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2436850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9BBBC-9900-465F-A0DC-4BE62F8F4ADF}"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561802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29BBBC-9900-465F-A0DC-4BE62F8F4ADF}"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3623755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29BBBC-9900-465F-A0DC-4BE62F8F4ADF}" type="datetimeFigureOut">
              <a:rPr lang="en-US" smtClean="0"/>
              <a:t>4/23/2021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42728610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A29BBBC-9900-465F-A0DC-4BE62F8F4ADF}"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2954446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A29BBBC-9900-465F-A0DC-4BE62F8F4ADF}" type="datetimeFigureOut">
              <a:rPr lang="en-US" smtClean="0"/>
              <a:t>4/23/2021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3666194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A29BBBC-9900-465F-A0DC-4BE62F8F4ADF}" type="datetimeFigureOut">
              <a:rPr lang="en-US" smtClean="0"/>
              <a:t>4/23/2021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701985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9BBBC-9900-465F-A0DC-4BE62F8F4ADF}" type="datetimeFigureOut">
              <a:rPr lang="en-US" smtClean="0"/>
              <a:t>4/23/2021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4271532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29BBBC-9900-465F-A0DC-4BE62F8F4ADF}"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3436154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A29BBBC-9900-465F-A0DC-4BE62F8F4ADF}" type="datetimeFigureOut">
              <a:rPr lang="en-US" smtClean="0"/>
              <a:t>4/23/2021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86B002-3A30-4088-B7EC-B91724A31C8E}" type="slidenum">
              <a:rPr lang="en-US" smtClean="0"/>
              <a:t>‹#›</a:t>
            </a:fld>
            <a:endParaRPr lang="en-US"/>
          </a:p>
        </p:txBody>
      </p:sp>
    </p:spTree>
    <p:extLst>
      <p:ext uri="{BB962C8B-B14F-4D97-AF65-F5344CB8AC3E}">
        <p14:creationId xmlns:p14="http://schemas.microsoft.com/office/powerpoint/2010/main" val="2833692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29BBBC-9900-465F-A0DC-4BE62F8F4ADF}" type="datetimeFigureOut">
              <a:rPr lang="en-US" smtClean="0"/>
              <a:t>4/23/2021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86B002-3A30-4088-B7EC-B91724A31C8E}" type="slidenum">
              <a:rPr lang="en-US" smtClean="0"/>
              <a:t>‹#›</a:t>
            </a:fld>
            <a:endParaRPr lang="en-US"/>
          </a:p>
        </p:txBody>
      </p:sp>
    </p:spTree>
    <p:extLst>
      <p:ext uri="{BB962C8B-B14F-4D97-AF65-F5344CB8AC3E}">
        <p14:creationId xmlns:p14="http://schemas.microsoft.com/office/powerpoint/2010/main" val="3903149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3E980-CA26-4102-9C02-B422C5539D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83F69D-B7BF-4DA8-811F-577903F6C7A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290411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Arrow: Right 3">
            <a:extLst>
              <a:ext uri="{FF2B5EF4-FFF2-40B4-BE49-F238E27FC236}">
                <a16:creationId xmlns:a16="http://schemas.microsoft.com/office/drawing/2014/main" id="{30870EBF-ECC6-4486-AB1E-397BEDB0D83C}"/>
              </a:ext>
            </a:extLst>
          </p:cNvPr>
          <p:cNvSpPr/>
          <p:nvPr/>
        </p:nvSpPr>
        <p:spPr>
          <a:xfrm>
            <a:off x="751114" y="4735287"/>
            <a:ext cx="7837713" cy="1811792"/>
          </a:xfrm>
          <a:prstGeom prst="rightArrow">
            <a:avLst/>
          </a:prstGeom>
          <a:solidFill>
            <a:schemeClr val="bg1"/>
          </a:solid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Right 4">
            <a:extLst>
              <a:ext uri="{FF2B5EF4-FFF2-40B4-BE49-F238E27FC236}">
                <a16:creationId xmlns:a16="http://schemas.microsoft.com/office/drawing/2014/main" id="{A3AB0B77-9E49-4A22-9D73-08785C01521F}"/>
              </a:ext>
            </a:extLst>
          </p:cNvPr>
          <p:cNvSpPr/>
          <p:nvPr/>
        </p:nvSpPr>
        <p:spPr>
          <a:xfrm rot="10800000">
            <a:off x="478971" y="310921"/>
            <a:ext cx="7837713" cy="1811792"/>
          </a:xfrm>
          <a:prstGeom prst="rightArrow">
            <a:avLst/>
          </a:prstGeom>
          <a:solidFill>
            <a:schemeClr val="bg1"/>
          </a:solid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F00F0551-1A59-4039-B280-7B1BAF63A1BF}"/>
              </a:ext>
            </a:extLst>
          </p:cNvPr>
          <p:cNvSpPr txBox="1"/>
          <p:nvPr/>
        </p:nvSpPr>
        <p:spPr>
          <a:xfrm>
            <a:off x="1328059" y="893651"/>
            <a:ext cx="6836229" cy="646331"/>
          </a:xfrm>
          <a:prstGeom prst="rect">
            <a:avLst/>
          </a:prstGeom>
          <a:noFill/>
        </p:spPr>
        <p:txBody>
          <a:bodyPr wrap="square" rtlCol="0">
            <a:spAutoFit/>
          </a:bodyPr>
          <a:lstStyle/>
          <a:p>
            <a:pPr algn="ctr"/>
            <a:r>
              <a:rPr lang="en-US" sz="3600" dirty="0">
                <a:latin typeface="Abadi Extra Light" panose="020B0204020104020204" pitchFamily="34" charset="0"/>
              </a:rPr>
              <a:t>Receiving Forgiveness</a:t>
            </a:r>
          </a:p>
        </p:txBody>
      </p:sp>
      <p:sp>
        <p:nvSpPr>
          <p:cNvPr id="7" name="TextBox 6">
            <a:extLst>
              <a:ext uri="{FF2B5EF4-FFF2-40B4-BE49-F238E27FC236}">
                <a16:creationId xmlns:a16="http://schemas.microsoft.com/office/drawing/2014/main" id="{44505C4A-00AE-492B-BB35-CB0BC3C7023B}"/>
              </a:ext>
            </a:extLst>
          </p:cNvPr>
          <p:cNvSpPr txBox="1"/>
          <p:nvPr/>
        </p:nvSpPr>
        <p:spPr>
          <a:xfrm>
            <a:off x="1328058" y="5318018"/>
            <a:ext cx="6836229" cy="646331"/>
          </a:xfrm>
          <a:prstGeom prst="rect">
            <a:avLst/>
          </a:prstGeom>
          <a:noFill/>
        </p:spPr>
        <p:txBody>
          <a:bodyPr wrap="square" rtlCol="0">
            <a:spAutoFit/>
          </a:bodyPr>
          <a:lstStyle/>
          <a:p>
            <a:pPr algn="ctr"/>
            <a:r>
              <a:rPr lang="en-US" sz="3600" dirty="0">
                <a:latin typeface="Abadi Extra Light" panose="020B0204020104020204" pitchFamily="34" charset="0"/>
              </a:rPr>
              <a:t>Giving Forgiveness</a:t>
            </a:r>
          </a:p>
        </p:txBody>
      </p:sp>
    </p:spTree>
    <p:extLst>
      <p:ext uri="{BB962C8B-B14F-4D97-AF65-F5344CB8AC3E}">
        <p14:creationId xmlns:p14="http://schemas.microsoft.com/office/powerpoint/2010/main" val="1736084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Arrow: Right 4">
            <a:extLst>
              <a:ext uri="{FF2B5EF4-FFF2-40B4-BE49-F238E27FC236}">
                <a16:creationId xmlns:a16="http://schemas.microsoft.com/office/drawing/2014/main" id="{A3AB0B77-9E49-4A22-9D73-08785C01521F}"/>
              </a:ext>
            </a:extLst>
          </p:cNvPr>
          <p:cNvSpPr/>
          <p:nvPr/>
        </p:nvSpPr>
        <p:spPr>
          <a:xfrm rot="10800000">
            <a:off x="478971" y="310921"/>
            <a:ext cx="7837713" cy="1811792"/>
          </a:xfrm>
          <a:prstGeom prst="rightArrow">
            <a:avLst/>
          </a:prstGeom>
          <a:solidFill>
            <a:schemeClr val="bg1"/>
          </a:solid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F00F0551-1A59-4039-B280-7B1BAF63A1BF}"/>
              </a:ext>
            </a:extLst>
          </p:cNvPr>
          <p:cNvSpPr txBox="1"/>
          <p:nvPr/>
        </p:nvSpPr>
        <p:spPr>
          <a:xfrm>
            <a:off x="1328059" y="893651"/>
            <a:ext cx="6836229" cy="646331"/>
          </a:xfrm>
          <a:prstGeom prst="rect">
            <a:avLst/>
          </a:prstGeom>
          <a:noFill/>
        </p:spPr>
        <p:txBody>
          <a:bodyPr wrap="square" rtlCol="0">
            <a:spAutoFit/>
          </a:bodyPr>
          <a:lstStyle/>
          <a:p>
            <a:pPr algn="ctr"/>
            <a:r>
              <a:rPr lang="en-US" sz="3600" dirty="0">
                <a:latin typeface="Abadi Extra Light" panose="020B0204020104020204" pitchFamily="34" charset="0"/>
              </a:rPr>
              <a:t>Receiving Forgiveness</a:t>
            </a:r>
          </a:p>
        </p:txBody>
      </p:sp>
      <p:sp>
        <p:nvSpPr>
          <p:cNvPr id="8" name="TextBox 7">
            <a:extLst>
              <a:ext uri="{FF2B5EF4-FFF2-40B4-BE49-F238E27FC236}">
                <a16:creationId xmlns:a16="http://schemas.microsoft.com/office/drawing/2014/main" id="{1D7FBF7E-D0B2-47DF-91A6-74221890BB7E}"/>
              </a:ext>
            </a:extLst>
          </p:cNvPr>
          <p:cNvSpPr txBox="1"/>
          <p:nvPr/>
        </p:nvSpPr>
        <p:spPr>
          <a:xfrm>
            <a:off x="108857" y="3508606"/>
            <a:ext cx="8926286" cy="1077218"/>
          </a:xfrm>
          <a:prstGeom prst="rect">
            <a:avLst/>
          </a:prstGeom>
          <a:noFill/>
        </p:spPr>
        <p:txBody>
          <a:bodyPr wrap="square">
            <a:spAutoFit/>
          </a:bodyPr>
          <a:lstStyle/>
          <a:p>
            <a:pPr algn="ctr"/>
            <a:r>
              <a:rPr lang="en-US" sz="3200" b="0" i="0" dirty="0">
                <a:solidFill>
                  <a:schemeClr val="bg1"/>
                </a:solidFill>
                <a:effectLst/>
                <a:latin typeface="system-ui"/>
              </a:rPr>
              <a:t>for all have sinned and fall short of the glory of God</a:t>
            </a:r>
          </a:p>
          <a:p>
            <a:pPr algn="ctr"/>
            <a:r>
              <a:rPr lang="en-US" sz="3200" i="1" dirty="0">
                <a:solidFill>
                  <a:schemeClr val="bg1"/>
                </a:solidFill>
                <a:latin typeface="system-ui"/>
              </a:rPr>
              <a:t>Romans 3:23</a:t>
            </a:r>
            <a:endParaRPr lang="en-US" sz="3200" i="1" dirty="0">
              <a:solidFill>
                <a:schemeClr val="bg1"/>
              </a:solidFill>
            </a:endParaRPr>
          </a:p>
        </p:txBody>
      </p:sp>
    </p:spTree>
    <p:extLst>
      <p:ext uri="{BB962C8B-B14F-4D97-AF65-F5344CB8AC3E}">
        <p14:creationId xmlns:p14="http://schemas.microsoft.com/office/powerpoint/2010/main" val="3966751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Arrow: Right 4">
            <a:extLst>
              <a:ext uri="{FF2B5EF4-FFF2-40B4-BE49-F238E27FC236}">
                <a16:creationId xmlns:a16="http://schemas.microsoft.com/office/drawing/2014/main" id="{A3AB0B77-9E49-4A22-9D73-08785C01521F}"/>
              </a:ext>
            </a:extLst>
          </p:cNvPr>
          <p:cNvSpPr/>
          <p:nvPr/>
        </p:nvSpPr>
        <p:spPr>
          <a:xfrm rot="10800000">
            <a:off x="478971" y="310921"/>
            <a:ext cx="7837713" cy="1811792"/>
          </a:xfrm>
          <a:prstGeom prst="rightArrow">
            <a:avLst/>
          </a:prstGeom>
          <a:solidFill>
            <a:schemeClr val="bg1"/>
          </a:solid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F00F0551-1A59-4039-B280-7B1BAF63A1BF}"/>
              </a:ext>
            </a:extLst>
          </p:cNvPr>
          <p:cNvSpPr txBox="1"/>
          <p:nvPr/>
        </p:nvSpPr>
        <p:spPr>
          <a:xfrm>
            <a:off x="1328059" y="893651"/>
            <a:ext cx="6836229" cy="646331"/>
          </a:xfrm>
          <a:prstGeom prst="rect">
            <a:avLst/>
          </a:prstGeom>
          <a:noFill/>
        </p:spPr>
        <p:txBody>
          <a:bodyPr wrap="square" rtlCol="0">
            <a:spAutoFit/>
          </a:bodyPr>
          <a:lstStyle/>
          <a:p>
            <a:pPr algn="ctr"/>
            <a:r>
              <a:rPr lang="en-US" sz="3600" dirty="0">
                <a:latin typeface="Abadi Extra Light" panose="020B0204020104020204" pitchFamily="34" charset="0"/>
              </a:rPr>
              <a:t>Receiving Forgiveness</a:t>
            </a:r>
          </a:p>
        </p:txBody>
      </p:sp>
      <p:sp>
        <p:nvSpPr>
          <p:cNvPr id="8" name="TextBox 7">
            <a:extLst>
              <a:ext uri="{FF2B5EF4-FFF2-40B4-BE49-F238E27FC236}">
                <a16:creationId xmlns:a16="http://schemas.microsoft.com/office/drawing/2014/main" id="{1D7FBF7E-D0B2-47DF-91A6-74221890BB7E}"/>
              </a:ext>
            </a:extLst>
          </p:cNvPr>
          <p:cNvSpPr txBox="1"/>
          <p:nvPr/>
        </p:nvSpPr>
        <p:spPr>
          <a:xfrm>
            <a:off x="108857" y="2289406"/>
            <a:ext cx="8926286" cy="3539430"/>
          </a:xfrm>
          <a:prstGeom prst="rect">
            <a:avLst/>
          </a:prstGeom>
          <a:noFill/>
        </p:spPr>
        <p:txBody>
          <a:bodyPr wrap="square">
            <a:spAutoFit/>
          </a:bodyPr>
          <a:lstStyle/>
          <a:p>
            <a:pPr algn="ctr"/>
            <a:r>
              <a:rPr lang="en-US" sz="3200" b="1" i="0" dirty="0">
                <a:solidFill>
                  <a:srgbClr val="00FFFF"/>
                </a:solidFill>
                <a:effectLst/>
                <a:latin typeface="system-ui"/>
              </a:rPr>
              <a:t>If we say that we have no sin, we are deceiving ourselves and the truth is not in us</a:t>
            </a:r>
            <a:r>
              <a:rPr lang="en-US" sz="3200" b="0" i="0" dirty="0">
                <a:solidFill>
                  <a:schemeClr val="bg1"/>
                </a:solidFill>
                <a:effectLst/>
                <a:latin typeface="system-ui"/>
              </a:rPr>
              <a:t>. If we confess our sins, He is faithful and righteous, so that He will forgive us our sins and cleanse us from all unrighteousness. </a:t>
            </a:r>
            <a:r>
              <a:rPr lang="en-US" sz="3200" b="1" i="0" dirty="0">
                <a:solidFill>
                  <a:srgbClr val="00FFFF"/>
                </a:solidFill>
                <a:effectLst/>
                <a:latin typeface="system-ui"/>
              </a:rPr>
              <a:t>If we say that we have not sinned, we make Him a liar and His word is not in us</a:t>
            </a:r>
            <a:r>
              <a:rPr lang="en-US" sz="3200" b="0" i="0" dirty="0">
                <a:solidFill>
                  <a:schemeClr val="bg1"/>
                </a:solidFill>
                <a:effectLst/>
                <a:latin typeface="system-ui"/>
              </a:rPr>
              <a:t>.</a:t>
            </a:r>
          </a:p>
          <a:p>
            <a:pPr algn="ctr"/>
            <a:r>
              <a:rPr lang="en-US" sz="3200" i="1" dirty="0">
                <a:solidFill>
                  <a:schemeClr val="bg1"/>
                </a:solidFill>
                <a:latin typeface="system-ui"/>
              </a:rPr>
              <a:t>1 John 1:8-10</a:t>
            </a:r>
            <a:endParaRPr lang="en-US" sz="3200" i="1" dirty="0">
              <a:solidFill>
                <a:schemeClr val="bg1"/>
              </a:solidFill>
            </a:endParaRPr>
          </a:p>
        </p:txBody>
      </p:sp>
    </p:spTree>
    <p:extLst>
      <p:ext uri="{BB962C8B-B14F-4D97-AF65-F5344CB8AC3E}">
        <p14:creationId xmlns:p14="http://schemas.microsoft.com/office/powerpoint/2010/main" val="1998475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Arrow: Right 4">
            <a:extLst>
              <a:ext uri="{FF2B5EF4-FFF2-40B4-BE49-F238E27FC236}">
                <a16:creationId xmlns:a16="http://schemas.microsoft.com/office/drawing/2014/main" id="{A3AB0B77-9E49-4A22-9D73-08785C01521F}"/>
              </a:ext>
            </a:extLst>
          </p:cNvPr>
          <p:cNvSpPr/>
          <p:nvPr/>
        </p:nvSpPr>
        <p:spPr>
          <a:xfrm rot="10800000">
            <a:off x="478971" y="310921"/>
            <a:ext cx="7837713" cy="1811792"/>
          </a:xfrm>
          <a:prstGeom prst="rightArrow">
            <a:avLst/>
          </a:prstGeom>
          <a:solidFill>
            <a:schemeClr val="bg1"/>
          </a:solid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F00F0551-1A59-4039-B280-7B1BAF63A1BF}"/>
              </a:ext>
            </a:extLst>
          </p:cNvPr>
          <p:cNvSpPr txBox="1"/>
          <p:nvPr/>
        </p:nvSpPr>
        <p:spPr>
          <a:xfrm>
            <a:off x="1328059" y="893651"/>
            <a:ext cx="6836229" cy="646331"/>
          </a:xfrm>
          <a:prstGeom prst="rect">
            <a:avLst/>
          </a:prstGeom>
          <a:noFill/>
        </p:spPr>
        <p:txBody>
          <a:bodyPr wrap="square" rtlCol="0">
            <a:spAutoFit/>
          </a:bodyPr>
          <a:lstStyle/>
          <a:p>
            <a:pPr algn="ctr"/>
            <a:r>
              <a:rPr lang="en-US" sz="3600" dirty="0">
                <a:latin typeface="Abadi Extra Light" panose="020B0204020104020204" pitchFamily="34" charset="0"/>
              </a:rPr>
              <a:t>Receiving Forgiveness</a:t>
            </a:r>
          </a:p>
        </p:txBody>
      </p:sp>
      <p:sp>
        <p:nvSpPr>
          <p:cNvPr id="8" name="TextBox 7">
            <a:extLst>
              <a:ext uri="{FF2B5EF4-FFF2-40B4-BE49-F238E27FC236}">
                <a16:creationId xmlns:a16="http://schemas.microsoft.com/office/drawing/2014/main" id="{1D7FBF7E-D0B2-47DF-91A6-74221890BB7E}"/>
              </a:ext>
            </a:extLst>
          </p:cNvPr>
          <p:cNvSpPr txBox="1"/>
          <p:nvPr/>
        </p:nvSpPr>
        <p:spPr>
          <a:xfrm>
            <a:off x="108857" y="2289406"/>
            <a:ext cx="8926286" cy="4708981"/>
          </a:xfrm>
          <a:prstGeom prst="rect">
            <a:avLst/>
          </a:prstGeom>
          <a:noFill/>
        </p:spPr>
        <p:txBody>
          <a:bodyPr wrap="square">
            <a:spAutoFit/>
          </a:bodyPr>
          <a:lstStyle/>
          <a:p>
            <a:r>
              <a:rPr lang="en-US" sz="3000" b="0" i="0" dirty="0">
                <a:solidFill>
                  <a:schemeClr val="bg1"/>
                </a:solidFill>
                <a:effectLst/>
                <a:latin typeface="system-ui"/>
              </a:rPr>
              <a:t>I have wiped out your wrongdoings like a thick cloud</a:t>
            </a:r>
            <a:br>
              <a:rPr lang="en-US" sz="3000" dirty="0">
                <a:solidFill>
                  <a:schemeClr val="bg1"/>
                </a:solidFill>
              </a:rPr>
            </a:br>
            <a:r>
              <a:rPr lang="en-US" sz="3000" b="0" i="0" dirty="0">
                <a:solidFill>
                  <a:schemeClr val="bg1"/>
                </a:solidFill>
                <a:effectLst/>
                <a:latin typeface="system-ui"/>
              </a:rPr>
              <a:t>And your sins like a heavy mist.</a:t>
            </a:r>
            <a:br>
              <a:rPr lang="en-US" sz="3000" dirty="0">
                <a:solidFill>
                  <a:schemeClr val="bg1"/>
                </a:solidFill>
              </a:rPr>
            </a:br>
            <a:r>
              <a:rPr lang="en-US" sz="3000" b="0" i="0" dirty="0">
                <a:solidFill>
                  <a:schemeClr val="bg1"/>
                </a:solidFill>
                <a:effectLst/>
                <a:latin typeface="system-ui"/>
              </a:rPr>
              <a:t>Return to Me, for I have redeemed you.</a:t>
            </a:r>
            <a:br>
              <a:rPr lang="en-US" sz="3000" dirty="0">
                <a:solidFill>
                  <a:schemeClr val="bg1"/>
                </a:solidFill>
              </a:rPr>
            </a:br>
            <a:r>
              <a:rPr lang="en-US" sz="3000" b="1" i="0" dirty="0">
                <a:solidFill>
                  <a:srgbClr val="00FFFF"/>
                </a:solidFill>
                <a:effectLst/>
                <a:latin typeface="system-ui"/>
              </a:rPr>
              <a:t>Shout for joy</a:t>
            </a:r>
            <a:r>
              <a:rPr lang="en-US" sz="3000" b="0" i="0" dirty="0">
                <a:solidFill>
                  <a:schemeClr val="bg1"/>
                </a:solidFill>
                <a:effectLst/>
                <a:latin typeface="system-ui"/>
              </a:rPr>
              <a:t>, you heavens, for the </a:t>
            </a:r>
            <a:r>
              <a:rPr lang="en-US" sz="3000" b="0" i="0" cap="small" dirty="0">
                <a:solidFill>
                  <a:schemeClr val="bg1"/>
                </a:solidFill>
                <a:effectLst/>
                <a:latin typeface="system-ui"/>
              </a:rPr>
              <a:t>Lord</a:t>
            </a:r>
            <a:r>
              <a:rPr lang="en-US" sz="3000" b="0" i="0" dirty="0">
                <a:solidFill>
                  <a:schemeClr val="bg1"/>
                </a:solidFill>
                <a:effectLst/>
                <a:latin typeface="system-ui"/>
              </a:rPr>
              <a:t> has done it! </a:t>
            </a:r>
            <a:br>
              <a:rPr lang="en-US" sz="3000" dirty="0">
                <a:solidFill>
                  <a:schemeClr val="bg1"/>
                </a:solidFill>
              </a:rPr>
            </a:br>
            <a:r>
              <a:rPr lang="en-US" sz="3000" b="1" i="0" dirty="0">
                <a:solidFill>
                  <a:srgbClr val="00FFFF"/>
                </a:solidFill>
                <a:effectLst/>
                <a:latin typeface="system-ui"/>
              </a:rPr>
              <a:t>Shout joyfully</a:t>
            </a:r>
            <a:r>
              <a:rPr lang="en-US" sz="3000" b="0" i="0" dirty="0">
                <a:solidFill>
                  <a:schemeClr val="bg1"/>
                </a:solidFill>
                <a:effectLst/>
                <a:latin typeface="system-ui"/>
              </a:rPr>
              <a:t>, you lower parts of the earth;</a:t>
            </a:r>
            <a:br>
              <a:rPr lang="en-US" sz="3000" dirty="0">
                <a:solidFill>
                  <a:schemeClr val="bg1"/>
                </a:solidFill>
              </a:rPr>
            </a:br>
            <a:r>
              <a:rPr lang="en-US" sz="3000" b="0" i="0" dirty="0">
                <a:solidFill>
                  <a:schemeClr val="bg1"/>
                </a:solidFill>
                <a:effectLst/>
                <a:latin typeface="system-ui"/>
              </a:rPr>
              <a:t>Break into a </a:t>
            </a:r>
            <a:r>
              <a:rPr lang="en-US" sz="3000" b="1" i="0" dirty="0">
                <a:solidFill>
                  <a:srgbClr val="00FFFF"/>
                </a:solidFill>
                <a:effectLst/>
                <a:latin typeface="system-ui"/>
              </a:rPr>
              <a:t>shout of jubilation</a:t>
            </a:r>
            <a:r>
              <a:rPr lang="en-US" sz="3000" b="0" i="0" dirty="0">
                <a:solidFill>
                  <a:schemeClr val="bg1"/>
                </a:solidFill>
                <a:effectLst/>
                <a:latin typeface="system-ui"/>
              </a:rPr>
              <a:t>, you mountains,</a:t>
            </a:r>
            <a:br>
              <a:rPr lang="en-US" sz="3000" dirty="0">
                <a:solidFill>
                  <a:schemeClr val="bg1"/>
                </a:solidFill>
              </a:rPr>
            </a:br>
            <a:r>
              <a:rPr lang="en-US" sz="3000" b="0" i="0" dirty="0">
                <a:solidFill>
                  <a:schemeClr val="bg1"/>
                </a:solidFill>
                <a:effectLst/>
                <a:latin typeface="system-ui"/>
              </a:rPr>
              <a:t>Forest, and every tree in it;</a:t>
            </a:r>
            <a:br>
              <a:rPr lang="en-US" sz="3000" dirty="0">
                <a:solidFill>
                  <a:schemeClr val="bg1"/>
                </a:solidFill>
              </a:rPr>
            </a:br>
            <a:r>
              <a:rPr lang="en-US" sz="3000" b="0" i="0" dirty="0">
                <a:solidFill>
                  <a:schemeClr val="bg1"/>
                </a:solidFill>
                <a:effectLst/>
                <a:latin typeface="system-ui"/>
              </a:rPr>
              <a:t>For the </a:t>
            </a:r>
            <a:r>
              <a:rPr lang="en-US" sz="3000" b="0" i="0" cap="small" dirty="0">
                <a:solidFill>
                  <a:schemeClr val="bg1"/>
                </a:solidFill>
                <a:effectLst/>
                <a:latin typeface="system-ui"/>
              </a:rPr>
              <a:t>Lord</a:t>
            </a:r>
            <a:r>
              <a:rPr lang="en-US" sz="3000" b="0" i="0" dirty="0">
                <a:solidFill>
                  <a:schemeClr val="bg1"/>
                </a:solidFill>
                <a:effectLst/>
                <a:latin typeface="system-ui"/>
              </a:rPr>
              <a:t> has redeemed Jacob,</a:t>
            </a:r>
            <a:br>
              <a:rPr lang="en-US" sz="3000" dirty="0">
                <a:solidFill>
                  <a:schemeClr val="bg1"/>
                </a:solidFill>
              </a:rPr>
            </a:br>
            <a:r>
              <a:rPr lang="en-US" sz="3000" b="0" i="0" dirty="0">
                <a:solidFill>
                  <a:schemeClr val="bg1"/>
                </a:solidFill>
                <a:effectLst/>
                <a:latin typeface="system-ui"/>
              </a:rPr>
              <a:t>And in Israel He shows His glory.</a:t>
            </a:r>
          </a:p>
          <a:p>
            <a:r>
              <a:rPr lang="en-US" sz="3000" i="1" dirty="0">
                <a:solidFill>
                  <a:schemeClr val="bg1"/>
                </a:solidFill>
                <a:latin typeface="system-ui"/>
              </a:rPr>
              <a:t>													   Isaiah 44:22-23</a:t>
            </a:r>
            <a:endParaRPr lang="en-US" sz="3000" i="1" dirty="0">
              <a:solidFill>
                <a:schemeClr val="bg1"/>
              </a:solidFill>
            </a:endParaRPr>
          </a:p>
        </p:txBody>
      </p:sp>
    </p:spTree>
    <p:extLst>
      <p:ext uri="{BB962C8B-B14F-4D97-AF65-F5344CB8AC3E}">
        <p14:creationId xmlns:p14="http://schemas.microsoft.com/office/powerpoint/2010/main" val="3203098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69ED9-7B5F-457F-B2EF-7A3B51155F3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6F36B43-EC90-4271-8F38-7C738F7D18EC}"/>
              </a:ext>
            </a:extLst>
          </p:cNvPr>
          <p:cNvSpPr>
            <a:spLocks noGrp="1"/>
          </p:cNvSpPr>
          <p:nvPr>
            <p:ph type="subTitle" idx="1"/>
          </p:nvPr>
        </p:nvSpPr>
        <p:spPr/>
        <p:txBody>
          <a:bodyPr/>
          <a:lstStyle/>
          <a:p>
            <a:endParaRPr lang="en-US"/>
          </a:p>
        </p:txBody>
      </p:sp>
      <p:sp>
        <p:nvSpPr>
          <p:cNvPr id="5" name="TextBox 4">
            <a:extLst>
              <a:ext uri="{FF2B5EF4-FFF2-40B4-BE49-F238E27FC236}">
                <a16:creationId xmlns:a16="http://schemas.microsoft.com/office/drawing/2014/main" id="{7CB55E78-E5F8-4FD8-9102-E6248C774DB4}"/>
              </a:ext>
            </a:extLst>
          </p:cNvPr>
          <p:cNvSpPr txBox="1"/>
          <p:nvPr/>
        </p:nvSpPr>
        <p:spPr>
          <a:xfrm>
            <a:off x="277586" y="181957"/>
            <a:ext cx="8588828" cy="6494085"/>
          </a:xfrm>
          <a:prstGeom prst="rect">
            <a:avLst/>
          </a:prstGeom>
          <a:noFill/>
        </p:spPr>
        <p:txBody>
          <a:bodyPr wrap="square">
            <a:spAutoFit/>
          </a:bodyPr>
          <a:lstStyle/>
          <a:p>
            <a:pPr algn="l"/>
            <a:r>
              <a:rPr lang="en-US" sz="3200" i="0" dirty="0">
                <a:solidFill>
                  <a:schemeClr val="tx1">
                    <a:lumMod val="65000"/>
                    <a:lumOff val="35000"/>
                  </a:schemeClr>
                </a:solidFill>
                <a:effectLst/>
                <a:latin typeface="system-ui"/>
              </a:rPr>
              <a:t>Our Father, who is in heaven,</a:t>
            </a:r>
          </a:p>
          <a:p>
            <a:pPr algn="l"/>
            <a:r>
              <a:rPr lang="en-US" sz="3200" dirty="0">
                <a:solidFill>
                  <a:schemeClr val="tx1">
                    <a:lumMod val="65000"/>
                    <a:lumOff val="35000"/>
                  </a:schemeClr>
                </a:solidFill>
                <a:latin typeface="system-ui"/>
              </a:rPr>
              <a:t>	</a:t>
            </a:r>
            <a:r>
              <a:rPr lang="en-US" sz="3200" i="0" dirty="0">
                <a:solidFill>
                  <a:schemeClr val="tx1">
                    <a:lumMod val="65000"/>
                    <a:lumOff val="35000"/>
                  </a:schemeClr>
                </a:solidFill>
                <a:effectLst/>
                <a:latin typeface="system-ui"/>
              </a:rPr>
              <a:t>Hallowed be Your name.</a:t>
            </a:r>
            <a:br>
              <a:rPr lang="en-US" sz="3200" i="0" dirty="0">
                <a:solidFill>
                  <a:schemeClr val="tx1">
                    <a:lumMod val="65000"/>
                    <a:lumOff val="35000"/>
                  </a:schemeClr>
                </a:solidFill>
                <a:effectLst/>
                <a:latin typeface="system-ui"/>
              </a:rPr>
            </a:br>
            <a:r>
              <a:rPr lang="en-US" sz="3200" i="0" dirty="0">
                <a:solidFill>
                  <a:schemeClr val="tx1">
                    <a:lumMod val="65000"/>
                    <a:lumOff val="35000"/>
                  </a:schemeClr>
                </a:solidFill>
                <a:effectLst/>
                <a:latin typeface="system-ui"/>
              </a:rPr>
              <a:t>	Your kingdom come.</a:t>
            </a:r>
            <a:br>
              <a:rPr lang="en-US" sz="3200" i="0" dirty="0">
                <a:solidFill>
                  <a:schemeClr val="tx1">
                    <a:lumMod val="65000"/>
                    <a:lumOff val="35000"/>
                  </a:schemeClr>
                </a:solidFill>
                <a:effectLst/>
                <a:latin typeface="system-ui"/>
              </a:rPr>
            </a:br>
            <a:r>
              <a:rPr lang="en-US" sz="3200" i="0" dirty="0">
                <a:solidFill>
                  <a:schemeClr val="tx1">
                    <a:lumMod val="65000"/>
                    <a:lumOff val="35000"/>
                  </a:schemeClr>
                </a:solidFill>
                <a:effectLst/>
                <a:latin typeface="system-ui"/>
              </a:rPr>
              <a:t>	Your will be done,</a:t>
            </a:r>
            <a:br>
              <a:rPr lang="en-US" sz="3200" i="0" dirty="0">
                <a:solidFill>
                  <a:schemeClr val="tx1">
                    <a:lumMod val="65000"/>
                    <a:lumOff val="35000"/>
                  </a:schemeClr>
                </a:solidFill>
                <a:effectLst/>
                <a:latin typeface="system-ui"/>
              </a:rPr>
            </a:br>
            <a:r>
              <a:rPr lang="en-US" sz="3200" i="0" dirty="0">
                <a:solidFill>
                  <a:schemeClr val="tx1">
                    <a:lumMod val="65000"/>
                    <a:lumOff val="35000"/>
                  </a:schemeClr>
                </a:solidFill>
                <a:effectLst/>
                <a:latin typeface="system-ui"/>
              </a:rPr>
              <a:t>		On earth as it is in heaven.</a:t>
            </a:r>
            <a:br>
              <a:rPr lang="en-US" sz="3200" i="0" dirty="0">
                <a:solidFill>
                  <a:schemeClr val="tx1">
                    <a:lumMod val="65000"/>
                    <a:lumOff val="35000"/>
                  </a:schemeClr>
                </a:solidFill>
                <a:effectLst/>
                <a:latin typeface="system-ui"/>
              </a:rPr>
            </a:br>
            <a:endParaRPr lang="en-US" sz="3200" i="0" dirty="0">
              <a:solidFill>
                <a:schemeClr val="tx1">
                  <a:lumMod val="65000"/>
                  <a:lumOff val="35000"/>
                </a:schemeClr>
              </a:solidFill>
              <a:effectLst/>
              <a:latin typeface="system-ui"/>
            </a:endParaRPr>
          </a:p>
          <a:p>
            <a:pPr algn="l"/>
            <a:r>
              <a:rPr lang="en-US" sz="3200" dirty="0">
                <a:solidFill>
                  <a:schemeClr val="tx1">
                    <a:lumMod val="65000"/>
                    <a:lumOff val="35000"/>
                  </a:schemeClr>
                </a:solidFill>
                <a:latin typeface="system-ui"/>
              </a:rPr>
              <a:t>	</a:t>
            </a:r>
            <a:r>
              <a:rPr lang="en-US" sz="3200" i="0" dirty="0">
                <a:solidFill>
                  <a:schemeClr val="tx1">
                    <a:lumMod val="65000"/>
                    <a:lumOff val="35000"/>
                  </a:schemeClr>
                </a:solidFill>
                <a:effectLst/>
                <a:latin typeface="system-ui"/>
              </a:rPr>
              <a:t>Give us this day our daily bread.</a:t>
            </a:r>
            <a:br>
              <a:rPr lang="en-US" sz="3200" i="0" dirty="0">
                <a:solidFill>
                  <a:schemeClr val="bg1"/>
                </a:solidFill>
                <a:effectLst/>
                <a:latin typeface="system-ui"/>
              </a:rPr>
            </a:br>
            <a:r>
              <a:rPr lang="en-US" sz="3200" i="0" dirty="0">
                <a:solidFill>
                  <a:schemeClr val="bg1"/>
                </a:solidFill>
                <a:effectLst/>
                <a:latin typeface="system-ui"/>
              </a:rPr>
              <a:t>	</a:t>
            </a:r>
          </a:p>
          <a:p>
            <a:pPr algn="l"/>
            <a:r>
              <a:rPr lang="en-US" sz="3200" dirty="0">
                <a:solidFill>
                  <a:schemeClr val="bg1"/>
                </a:solidFill>
                <a:latin typeface="system-ui"/>
              </a:rPr>
              <a:t>	</a:t>
            </a:r>
            <a:r>
              <a:rPr lang="en-US" sz="3200" b="1" i="0" dirty="0">
                <a:solidFill>
                  <a:schemeClr val="bg1"/>
                </a:solidFill>
                <a:effectLst/>
                <a:latin typeface="system-ui"/>
              </a:rPr>
              <a:t>And forgive us our debts, as we also have 	forgiven our debtors.</a:t>
            </a:r>
            <a:br>
              <a:rPr lang="en-US" sz="3200" i="0" dirty="0">
                <a:solidFill>
                  <a:schemeClr val="bg1"/>
                </a:solidFill>
                <a:effectLst/>
                <a:latin typeface="system-ui"/>
              </a:rPr>
            </a:br>
            <a:endParaRPr lang="en-US" sz="3200" i="0" dirty="0">
              <a:solidFill>
                <a:schemeClr val="bg1"/>
              </a:solidFill>
              <a:effectLst/>
              <a:latin typeface="system-ui"/>
            </a:endParaRPr>
          </a:p>
          <a:p>
            <a:pPr algn="l"/>
            <a:r>
              <a:rPr lang="en-US" sz="3200" i="0" dirty="0">
                <a:solidFill>
                  <a:schemeClr val="bg1"/>
                </a:solidFill>
                <a:effectLst/>
                <a:latin typeface="system-ui"/>
              </a:rPr>
              <a:t>	</a:t>
            </a:r>
            <a:r>
              <a:rPr lang="en-US" sz="3200" i="0" dirty="0">
                <a:solidFill>
                  <a:schemeClr val="tx1">
                    <a:lumMod val="65000"/>
                    <a:lumOff val="35000"/>
                  </a:schemeClr>
                </a:solidFill>
                <a:effectLst/>
                <a:latin typeface="system-ui"/>
              </a:rPr>
              <a:t>And do not lead us into temptation, but deliver 	us from evil.</a:t>
            </a:r>
          </a:p>
        </p:txBody>
      </p:sp>
    </p:spTree>
    <p:extLst>
      <p:ext uri="{BB962C8B-B14F-4D97-AF65-F5344CB8AC3E}">
        <p14:creationId xmlns:p14="http://schemas.microsoft.com/office/powerpoint/2010/main" val="1679706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934E7D-E9F8-4066-80F7-0D369BFD3C1D}"/>
              </a:ext>
            </a:extLst>
          </p:cNvPr>
          <p:cNvSpPr txBox="1"/>
          <p:nvPr/>
        </p:nvSpPr>
        <p:spPr>
          <a:xfrm>
            <a:off x="751114" y="1413346"/>
            <a:ext cx="7446588" cy="2739211"/>
          </a:xfrm>
          <a:prstGeom prst="rect">
            <a:avLst/>
          </a:prstGeom>
          <a:noFill/>
        </p:spPr>
        <p:txBody>
          <a:bodyPr wrap="square">
            <a:spAutoFit/>
          </a:bodyPr>
          <a:lstStyle/>
          <a:p>
            <a:pPr algn="ctr"/>
            <a:endParaRPr lang="en-US" sz="3200" dirty="0">
              <a:solidFill>
                <a:schemeClr val="bg1"/>
              </a:solidFill>
              <a:latin typeface="system-ui"/>
            </a:endParaRPr>
          </a:p>
          <a:p>
            <a:pPr algn="ctr"/>
            <a:r>
              <a:rPr lang="en-US" sz="2800" b="0" dirty="0">
                <a:solidFill>
                  <a:schemeClr val="bg1"/>
                </a:solidFill>
                <a:effectLst/>
                <a:latin typeface="system-ui"/>
              </a:rPr>
              <a:t>For if you forgive other people for their offenses, your heavenly Father will also forgive you. But if you do not forgive other people, then your Father will not forgive your offenses.</a:t>
            </a:r>
          </a:p>
          <a:p>
            <a:pPr algn="ctr"/>
            <a:r>
              <a:rPr lang="en-US" sz="2800" i="1" dirty="0">
                <a:solidFill>
                  <a:schemeClr val="bg1"/>
                </a:solidFill>
                <a:latin typeface="system-ui"/>
              </a:rPr>
              <a:t>Matthew 6:14-15</a:t>
            </a:r>
            <a:endParaRPr lang="en-US" sz="2800" b="0" i="1" dirty="0">
              <a:solidFill>
                <a:schemeClr val="bg1"/>
              </a:solidFill>
              <a:effectLst/>
              <a:latin typeface="system-ui"/>
            </a:endParaRPr>
          </a:p>
        </p:txBody>
      </p:sp>
      <p:sp>
        <p:nvSpPr>
          <p:cNvPr id="3" name="Arrow: Right 2">
            <a:extLst>
              <a:ext uri="{FF2B5EF4-FFF2-40B4-BE49-F238E27FC236}">
                <a16:creationId xmlns:a16="http://schemas.microsoft.com/office/drawing/2014/main" id="{5AD80595-1D99-43C0-B9CD-ABF8BF2A8F60}"/>
              </a:ext>
            </a:extLst>
          </p:cNvPr>
          <p:cNvSpPr/>
          <p:nvPr/>
        </p:nvSpPr>
        <p:spPr>
          <a:xfrm>
            <a:off x="751114" y="4735287"/>
            <a:ext cx="7837713" cy="1811792"/>
          </a:xfrm>
          <a:prstGeom prst="rightArrow">
            <a:avLst/>
          </a:prstGeom>
          <a:solidFill>
            <a:schemeClr val="bg1"/>
          </a:solid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CCCAD520-BE7A-4B04-B32C-C01BDA76A642}"/>
              </a:ext>
            </a:extLst>
          </p:cNvPr>
          <p:cNvSpPr txBox="1"/>
          <p:nvPr/>
        </p:nvSpPr>
        <p:spPr>
          <a:xfrm>
            <a:off x="1328058" y="5318018"/>
            <a:ext cx="6836229" cy="646331"/>
          </a:xfrm>
          <a:prstGeom prst="rect">
            <a:avLst/>
          </a:prstGeom>
          <a:noFill/>
        </p:spPr>
        <p:txBody>
          <a:bodyPr wrap="square" rtlCol="0">
            <a:spAutoFit/>
          </a:bodyPr>
          <a:lstStyle/>
          <a:p>
            <a:pPr algn="ctr"/>
            <a:r>
              <a:rPr lang="en-US" sz="3600" dirty="0">
                <a:latin typeface="Abadi Extra Light" panose="020B0204020104020204" pitchFamily="34" charset="0"/>
              </a:rPr>
              <a:t>Giving Forgiveness</a:t>
            </a:r>
          </a:p>
        </p:txBody>
      </p:sp>
    </p:spTree>
    <p:extLst>
      <p:ext uri="{BB962C8B-B14F-4D97-AF65-F5344CB8AC3E}">
        <p14:creationId xmlns:p14="http://schemas.microsoft.com/office/powerpoint/2010/main" val="33767603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934E7D-E9F8-4066-80F7-0D369BFD3C1D}"/>
              </a:ext>
            </a:extLst>
          </p:cNvPr>
          <p:cNvSpPr txBox="1"/>
          <p:nvPr/>
        </p:nvSpPr>
        <p:spPr>
          <a:xfrm>
            <a:off x="455301" y="1982450"/>
            <a:ext cx="8233398" cy="1446550"/>
          </a:xfrm>
          <a:prstGeom prst="rect">
            <a:avLst/>
          </a:prstGeom>
          <a:noFill/>
        </p:spPr>
        <p:txBody>
          <a:bodyPr wrap="square">
            <a:spAutoFit/>
          </a:bodyPr>
          <a:lstStyle/>
          <a:p>
            <a:pPr algn="ctr"/>
            <a:endParaRPr lang="en-US" sz="3200" dirty="0">
              <a:solidFill>
                <a:schemeClr val="bg1"/>
              </a:solidFill>
              <a:latin typeface="system-ui"/>
            </a:endParaRPr>
          </a:p>
          <a:p>
            <a:pPr algn="ctr"/>
            <a:r>
              <a:rPr lang="en-US" sz="2800" b="0" dirty="0">
                <a:solidFill>
                  <a:schemeClr val="bg1"/>
                </a:solidFill>
                <a:effectLst/>
                <a:latin typeface="system-ui"/>
              </a:rPr>
              <a:t>Blessed are the merciful, for they will receive mercy.</a:t>
            </a:r>
          </a:p>
          <a:p>
            <a:pPr algn="ctr"/>
            <a:r>
              <a:rPr lang="en-US" sz="2800" i="1" dirty="0">
                <a:solidFill>
                  <a:schemeClr val="bg1"/>
                </a:solidFill>
                <a:latin typeface="system-ui"/>
              </a:rPr>
              <a:t>Matthew 5:7</a:t>
            </a:r>
            <a:endParaRPr lang="en-US" sz="2800" b="0" i="1" dirty="0">
              <a:solidFill>
                <a:schemeClr val="bg1"/>
              </a:solidFill>
              <a:effectLst/>
              <a:latin typeface="system-ui"/>
            </a:endParaRPr>
          </a:p>
        </p:txBody>
      </p:sp>
      <p:sp>
        <p:nvSpPr>
          <p:cNvPr id="3" name="Arrow: Right 2">
            <a:extLst>
              <a:ext uri="{FF2B5EF4-FFF2-40B4-BE49-F238E27FC236}">
                <a16:creationId xmlns:a16="http://schemas.microsoft.com/office/drawing/2014/main" id="{5AD80595-1D99-43C0-B9CD-ABF8BF2A8F60}"/>
              </a:ext>
            </a:extLst>
          </p:cNvPr>
          <p:cNvSpPr/>
          <p:nvPr/>
        </p:nvSpPr>
        <p:spPr>
          <a:xfrm>
            <a:off x="751114" y="4735287"/>
            <a:ext cx="7837713" cy="1811792"/>
          </a:xfrm>
          <a:prstGeom prst="rightArrow">
            <a:avLst/>
          </a:prstGeom>
          <a:solidFill>
            <a:schemeClr val="bg1"/>
          </a:solid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CCCAD520-BE7A-4B04-B32C-C01BDA76A642}"/>
              </a:ext>
            </a:extLst>
          </p:cNvPr>
          <p:cNvSpPr txBox="1"/>
          <p:nvPr/>
        </p:nvSpPr>
        <p:spPr>
          <a:xfrm>
            <a:off x="1328058" y="5318018"/>
            <a:ext cx="6836229" cy="646331"/>
          </a:xfrm>
          <a:prstGeom prst="rect">
            <a:avLst/>
          </a:prstGeom>
          <a:noFill/>
        </p:spPr>
        <p:txBody>
          <a:bodyPr wrap="square" rtlCol="0">
            <a:spAutoFit/>
          </a:bodyPr>
          <a:lstStyle/>
          <a:p>
            <a:pPr algn="ctr"/>
            <a:r>
              <a:rPr lang="en-US" sz="3600" dirty="0">
                <a:latin typeface="Abadi Extra Light" panose="020B0204020104020204" pitchFamily="34" charset="0"/>
              </a:rPr>
              <a:t>Giving Forgiveness</a:t>
            </a:r>
          </a:p>
        </p:txBody>
      </p:sp>
    </p:spTree>
    <p:extLst>
      <p:ext uri="{BB962C8B-B14F-4D97-AF65-F5344CB8AC3E}">
        <p14:creationId xmlns:p14="http://schemas.microsoft.com/office/powerpoint/2010/main" val="4190350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934E7D-E9F8-4066-80F7-0D369BFD3C1D}"/>
              </a:ext>
            </a:extLst>
          </p:cNvPr>
          <p:cNvSpPr txBox="1"/>
          <p:nvPr/>
        </p:nvSpPr>
        <p:spPr>
          <a:xfrm>
            <a:off x="455301" y="1982450"/>
            <a:ext cx="8233398" cy="1877437"/>
          </a:xfrm>
          <a:prstGeom prst="rect">
            <a:avLst/>
          </a:prstGeom>
          <a:noFill/>
        </p:spPr>
        <p:txBody>
          <a:bodyPr wrap="square">
            <a:spAutoFit/>
          </a:bodyPr>
          <a:lstStyle/>
          <a:p>
            <a:pPr algn="ctr"/>
            <a:endParaRPr lang="en-US" sz="3200" dirty="0">
              <a:solidFill>
                <a:schemeClr val="bg1"/>
              </a:solidFill>
              <a:latin typeface="system-ui"/>
            </a:endParaRPr>
          </a:p>
          <a:p>
            <a:pPr algn="ctr"/>
            <a:r>
              <a:rPr lang="en-US" sz="2800" b="0" i="0" dirty="0">
                <a:solidFill>
                  <a:schemeClr val="bg1"/>
                </a:solidFill>
                <a:effectLst/>
                <a:latin typeface="system-ui"/>
              </a:rPr>
              <a:t>Be kind to one another, compassionate, forgiving each other, just as God in Christ also has forgiven you.</a:t>
            </a:r>
          </a:p>
          <a:p>
            <a:pPr algn="ctr"/>
            <a:r>
              <a:rPr lang="en-US" sz="2800" b="0" i="1" dirty="0">
                <a:solidFill>
                  <a:schemeClr val="bg1"/>
                </a:solidFill>
                <a:effectLst/>
                <a:latin typeface="system-ui"/>
              </a:rPr>
              <a:t>Ephesians 4:32</a:t>
            </a:r>
          </a:p>
        </p:txBody>
      </p:sp>
      <p:sp>
        <p:nvSpPr>
          <p:cNvPr id="3" name="Arrow: Right 2">
            <a:extLst>
              <a:ext uri="{FF2B5EF4-FFF2-40B4-BE49-F238E27FC236}">
                <a16:creationId xmlns:a16="http://schemas.microsoft.com/office/drawing/2014/main" id="{5AD80595-1D99-43C0-B9CD-ABF8BF2A8F60}"/>
              </a:ext>
            </a:extLst>
          </p:cNvPr>
          <p:cNvSpPr/>
          <p:nvPr/>
        </p:nvSpPr>
        <p:spPr>
          <a:xfrm>
            <a:off x="751114" y="4735287"/>
            <a:ext cx="7837713" cy="1811792"/>
          </a:xfrm>
          <a:prstGeom prst="rightArrow">
            <a:avLst/>
          </a:prstGeom>
          <a:solidFill>
            <a:schemeClr val="bg1"/>
          </a:solid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CCCAD520-BE7A-4B04-B32C-C01BDA76A642}"/>
              </a:ext>
            </a:extLst>
          </p:cNvPr>
          <p:cNvSpPr txBox="1"/>
          <p:nvPr/>
        </p:nvSpPr>
        <p:spPr>
          <a:xfrm>
            <a:off x="1328058" y="5318018"/>
            <a:ext cx="6836229" cy="646331"/>
          </a:xfrm>
          <a:prstGeom prst="rect">
            <a:avLst/>
          </a:prstGeom>
          <a:noFill/>
        </p:spPr>
        <p:txBody>
          <a:bodyPr wrap="square" rtlCol="0">
            <a:spAutoFit/>
          </a:bodyPr>
          <a:lstStyle/>
          <a:p>
            <a:pPr algn="ctr"/>
            <a:r>
              <a:rPr lang="en-US" sz="3600" dirty="0">
                <a:latin typeface="Abadi Extra Light" panose="020B0204020104020204" pitchFamily="34" charset="0"/>
              </a:rPr>
              <a:t>Giving Forgiveness</a:t>
            </a:r>
          </a:p>
        </p:txBody>
      </p:sp>
    </p:spTree>
    <p:extLst>
      <p:ext uri="{BB962C8B-B14F-4D97-AF65-F5344CB8AC3E}">
        <p14:creationId xmlns:p14="http://schemas.microsoft.com/office/powerpoint/2010/main" val="2743041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934E7D-E9F8-4066-80F7-0D369BFD3C1D}"/>
              </a:ext>
            </a:extLst>
          </p:cNvPr>
          <p:cNvSpPr txBox="1"/>
          <p:nvPr/>
        </p:nvSpPr>
        <p:spPr>
          <a:xfrm>
            <a:off x="455301" y="310921"/>
            <a:ext cx="8233398" cy="4031873"/>
          </a:xfrm>
          <a:prstGeom prst="rect">
            <a:avLst/>
          </a:prstGeom>
          <a:noFill/>
        </p:spPr>
        <p:txBody>
          <a:bodyPr wrap="square">
            <a:spAutoFit/>
          </a:bodyPr>
          <a:lstStyle/>
          <a:p>
            <a:pPr algn="ctr"/>
            <a:endParaRPr lang="en-US" sz="3200" dirty="0">
              <a:solidFill>
                <a:schemeClr val="bg1"/>
              </a:solidFill>
              <a:latin typeface="system-ui"/>
            </a:endParaRPr>
          </a:p>
          <a:p>
            <a:pPr algn="ctr"/>
            <a:r>
              <a:rPr lang="en-US" sz="2800" b="0" dirty="0">
                <a:solidFill>
                  <a:schemeClr val="bg1"/>
                </a:solidFill>
                <a:effectLst/>
                <a:latin typeface="system-ui"/>
              </a:rPr>
              <a:t>So, as those who have been chosen of God, holy and beloved, put on a heart of compassion, kindness, humility, gentleness, and patience; bearing with one another, and forgiving each other, whoever has a complaint against anyone; </a:t>
            </a:r>
            <a:r>
              <a:rPr lang="en-US" sz="2800" b="1" dirty="0">
                <a:solidFill>
                  <a:srgbClr val="00FFFF"/>
                </a:solidFill>
                <a:effectLst/>
                <a:latin typeface="system-ui"/>
              </a:rPr>
              <a:t>just as the Lord forgave you, so must you do also</a:t>
            </a:r>
            <a:r>
              <a:rPr lang="en-US" sz="2800" b="0" dirty="0">
                <a:solidFill>
                  <a:schemeClr val="bg1"/>
                </a:solidFill>
                <a:effectLst/>
                <a:latin typeface="system-ui"/>
              </a:rPr>
              <a:t>. In addition to all these things put on love, which is the perfect bond of unity. </a:t>
            </a:r>
          </a:p>
          <a:p>
            <a:pPr algn="ctr"/>
            <a:r>
              <a:rPr lang="en-US" sz="2800" b="0" i="1" dirty="0">
                <a:solidFill>
                  <a:schemeClr val="bg1"/>
                </a:solidFill>
                <a:effectLst/>
                <a:latin typeface="system-ui"/>
              </a:rPr>
              <a:t>Colossians 3:12-14</a:t>
            </a:r>
          </a:p>
        </p:txBody>
      </p:sp>
      <p:sp>
        <p:nvSpPr>
          <p:cNvPr id="3" name="Arrow: Right 2">
            <a:extLst>
              <a:ext uri="{FF2B5EF4-FFF2-40B4-BE49-F238E27FC236}">
                <a16:creationId xmlns:a16="http://schemas.microsoft.com/office/drawing/2014/main" id="{5AD80595-1D99-43C0-B9CD-ABF8BF2A8F60}"/>
              </a:ext>
            </a:extLst>
          </p:cNvPr>
          <p:cNvSpPr/>
          <p:nvPr/>
        </p:nvSpPr>
        <p:spPr>
          <a:xfrm>
            <a:off x="751114" y="4735287"/>
            <a:ext cx="7837713" cy="1811792"/>
          </a:xfrm>
          <a:prstGeom prst="rightArrow">
            <a:avLst/>
          </a:prstGeom>
          <a:solidFill>
            <a:schemeClr val="bg1"/>
          </a:solid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CCCAD520-BE7A-4B04-B32C-C01BDA76A642}"/>
              </a:ext>
            </a:extLst>
          </p:cNvPr>
          <p:cNvSpPr txBox="1"/>
          <p:nvPr/>
        </p:nvSpPr>
        <p:spPr>
          <a:xfrm>
            <a:off x="1328058" y="5318018"/>
            <a:ext cx="6836229" cy="646331"/>
          </a:xfrm>
          <a:prstGeom prst="rect">
            <a:avLst/>
          </a:prstGeom>
          <a:noFill/>
        </p:spPr>
        <p:txBody>
          <a:bodyPr wrap="square" rtlCol="0">
            <a:spAutoFit/>
          </a:bodyPr>
          <a:lstStyle/>
          <a:p>
            <a:pPr algn="ctr"/>
            <a:r>
              <a:rPr lang="en-US" sz="3600" dirty="0">
                <a:latin typeface="Abadi Extra Light" panose="020B0204020104020204" pitchFamily="34" charset="0"/>
              </a:rPr>
              <a:t>Giving Forgiveness</a:t>
            </a:r>
          </a:p>
        </p:txBody>
      </p:sp>
    </p:spTree>
    <p:extLst>
      <p:ext uri="{BB962C8B-B14F-4D97-AF65-F5344CB8AC3E}">
        <p14:creationId xmlns:p14="http://schemas.microsoft.com/office/powerpoint/2010/main" val="495750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Arrow: Right 3">
            <a:extLst>
              <a:ext uri="{FF2B5EF4-FFF2-40B4-BE49-F238E27FC236}">
                <a16:creationId xmlns:a16="http://schemas.microsoft.com/office/drawing/2014/main" id="{30870EBF-ECC6-4486-AB1E-397BEDB0D83C}"/>
              </a:ext>
            </a:extLst>
          </p:cNvPr>
          <p:cNvSpPr/>
          <p:nvPr/>
        </p:nvSpPr>
        <p:spPr>
          <a:xfrm>
            <a:off x="751114" y="4735287"/>
            <a:ext cx="7837713" cy="1811792"/>
          </a:xfrm>
          <a:prstGeom prst="rightArrow">
            <a:avLst/>
          </a:prstGeom>
          <a:solidFill>
            <a:schemeClr val="bg1"/>
          </a:solid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Right 4">
            <a:extLst>
              <a:ext uri="{FF2B5EF4-FFF2-40B4-BE49-F238E27FC236}">
                <a16:creationId xmlns:a16="http://schemas.microsoft.com/office/drawing/2014/main" id="{A3AB0B77-9E49-4A22-9D73-08785C01521F}"/>
              </a:ext>
            </a:extLst>
          </p:cNvPr>
          <p:cNvSpPr/>
          <p:nvPr/>
        </p:nvSpPr>
        <p:spPr>
          <a:xfrm rot="10800000">
            <a:off x="478971" y="310921"/>
            <a:ext cx="7837713" cy="1811792"/>
          </a:xfrm>
          <a:prstGeom prst="rightArrow">
            <a:avLst/>
          </a:prstGeom>
          <a:solidFill>
            <a:schemeClr val="bg1"/>
          </a:solidFill>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F00F0551-1A59-4039-B280-7B1BAF63A1BF}"/>
              </a:ext>
            </a:extLst>
          </p:cNvPr>
          <p:cNvSpPr txBox="1"/>
          <p:nvPr/>
        </p:nvSpPr>
        <p:spPr>
          <a:xfrm>
            <a:off x="1328059" y="893651"/>
            <a:ext cx="6836229" cy="646331"/>
          </a:xfrm>
          <a:prstGeom prst="rect">
            <a:avLst/>
          </a:prstGeom>
          <a:noFill/>
        </p:spPr>
        <p:txBody>
          <a:bodyPr wrap="square" rtlCol="0">
            <a:spAutoFit/>
          </a:bodyPr>
          <a:lstStyle/>
          <a:p>
            <a:pPr algn="ctr"/>
            <a:r>
              <a:rPr lang="en-US" sz="3600" dirty="0">
                <a:latin typeface="Abadi Extra Light" panose="020B0204020104020204" pitchFamily="34" charset="0"/>
              </a:rPr>
              <a:t>Receiving Forgiveness</a:t>
            </a:r>
          </a:p>
        </p:txBody>
      </p:sp>
      <p:sp>
        <p:nvSpPr>
          <p:cNvPr id="7" name="TextBox 6">
            <a:extLst>
              <a:ext uri="{FF2B5EF4-FFF2-40B4-BE49-F238E27FC236}">
                <a16:creationId xmlns:a16="http://schemas.microsoft.com/office/drawing/2014/main" id="{44505C4A-00AE-492B-BB35-CB0BC3C7023B}"/>
              </a:ext>
            </a:extLst>
          </p:cNvPr>
          <p:cNvSpPr txBox="1"/>
          <p:nvPr/>
        </p:nvSpPr>
        <p:spPr>
          <a:xfrm>
            <a:off x="1328058" y="5318018"/>
            <a:ext cx="6836229" cy="646331"/>
          </a:xfrm>
          <a:prstGeom prst="rect">
            <a:avLst/>
          </a:prstGeom>
          <a:noFill/>
        </p:spPr>
        <p:txBody>
          <a:bodyPr wrap="square" rtlCol="0">
            <a:spAutoFit/>
          </a:bodyPr>
          <a:lstStyle/>
          <a:p>
            <a:pPr algn="ctr"/>
            <a:r>
              <a:rPr lang="en-US" sz="3600" dirty="0">
                <a:latin typeface="Abadi Extra Light" panose="020B0204020104020204" pitchFamily="34" charset="0"/>
              </a:rPr>
              <a:t>Giving Forgiveness</a:t>
            </a:r>
          </a:p>
        </p:txBody>
      </p:sp>
      <p:sp>
        <p:nvSpPr>
          <p:cNvPr id="8" name="TextBox 7">
            <a:extLst>
              <a:ext uri="{FF2B5EF4-FFF2-40B4-BE49-F238E27FC236}">
                <a16:creationId xmlns:a16="http://schemas.microsoft.com/office/drawing/2014/main" id="{3A7E5B3C-5360-4E90-B8E7-03A22B755350}"/>
              </a:ext>
            </a:extLst>
          </p:cNvPr>
          <p:cNvSpPr txBox="1"/>
          <p:nvPr/>
        </p:nvSpPr>
        <p:spPr>
          <a:xfrm>
            <a:off x="355429" y="2556589"/>
            <a:ext cx="8233398" cy="1138773"/>
          </a:xfrm>
          <a:prstGeom prst="rect">
            <a:avLst/>
          </a:prstGeom>
          <a:noFill/>
        </p:spPr>
        <p:txBody>
          <a:bodyPr wrap="square">
            <a:spAutoFit/>
          </a:bodyPr>
          <a:lstStyle/>
          <a:p>
            <a:pPr algn="ctr"/>
            <a:endParaRPr lang="en-US" sz="3200" dirty="0">
              <a:solidFill>
                <a:schemeClr val="bg1"/>
              </a:solidFill>
              <a:latin typeface="system-ui"/>
            </a:endParaRPr>
          </a:p>
          <a:p>
            <a:pPr algn="ctr"/>
            <a:r>
              <a:rPr lang="en-US" sz="3600" i="1" dirty="0">
                <a:solidFill>
                  <a:schemeClr val="bg1"/>
                </a:solidFill>
                <a:latin typeface="system-ui"/>
              </a:rPr>
              <a:t>Matthew 18:21-35</a:t>
            </a:r>
            <a:endParaRPr lang="en-US" sz="3600" b="0" i="1" dirty="0">
              <a:solidFill>
                <a:schemeClr val="bg1"/>
              </a:solidFill>
              <a:effectLst/>
              <a:latin typeface="system-ui"/>
            </a:endParaRPr>
          </a:p>
        </p:txBody>
      </p:sp>
    </p:spTree>
    <p:extLst>
      <p:ext uri="{BB962C8B-B14F-4D97-AF65-F5344CB8AC3E}">
        <p14:creationId xmlns:p14="http://schemas.microsoft.com/office/powerpoint/2010/main" val="2848766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69ED9-7B5F-457F-B2EF-7A3B51155F3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6F36B43-EC90-4271-8F38-7C738F7D18EC}"/>
              </a:ext>
            </a:extLst>
          </p:cNvPr>
          <p:cNvSpPr>
            <a:spLocks noGrp="1"/>
          </p:cNvSpPr>
          <p:nvPr>
            <p:ph type="subTitle" idx="1"/>
          </p:nvPr>
        </p:nvSpPr>
        <p:spPr/>
        <p:txBody>
          <a:bodyPr/>
          <a:lstStyle/>
          <a:p>
            <a:endParaRPr lang="en-US"/>
          </a:p>
        </p:txBody>
      </p:sp>
      <p:sp>
        <p:nvSpPr>
          <p:cNvPr id="5" name="TextBox 4">
            <a:extLst>
              <a:ext uri="{FF2B5EF4-FFF2-40B4-BE49-F238E27FC236}">
                <a16:creationId xmlns:a16="http://schemas.microsoft.com/office/drawing/2014/main" id="{7CB55E78-E5F8-4FD8-9102-E6248C774DB4}"/>
              </a:ext>
            </a:extLst>
          </p:cNvPr>
          <p:cNvSpPr txBox="1"/>
          <p:nvPr/>
        </p:nvSpPr>
        <p:spPr>
          <a:xfrm>
            <a:off x="277586" y="181957"/>
            <a:ext cx="8588828" cy="6494085"/>
          </a:xfrm>
          <a:prstGeom prst="rect">
            <a:avLst/>
          </a:prstGeom>
          <a:noFill/>
        </p:spPr>
        <p:txBody>
          <a:bodyPr wrap="square">
            <a:spAutoFit/>
          </a:bodyPr>
          <a:lstStyle/>
          <a:p>
            <a:pPr algn="l"/>
            <a:r>
              <a:rPr lang="en-US" sz="3200" b="0" i="0" dirty="0">
                <a:solidFill>
                  <a:schemeClr val="bg1"/>
                </a:solidFill>
                <a:effectLst/>
                <a:latin typeface="system-ui"/>
              </a:rPr>
              <a:t>Our Father, who is in heaven,</a:t>
            </a:r>
          </a:p>
          <a:p>
            <a:pPr algn="l"/>
            <a:r>
              <a:rPr lang="en-US" sz="3200" dirty="0">
                <a:solidFill>
                  <a:schemeClr val="bg1"/>
                </a:solidFill>
                <a:latin typeface="system-ui"/>
              </a:rPr>
              <a:t>	</a:t>
            </a:r>
            <a:r>
              <a:rPr lang="en-US" sz="3200" b="0" i="0" dirty="0">
                <a:solidFill>
                  <a:schemeClr val="bg1"/>
                </a:solidFill>
                <a:effectLst/>
                <a:latin typeface="system-ui"/>
              </a:rPr>
              <a:t>Hallowed be </a:t>
            </a:r>
            <a:r>
              <a:rPr lang="en-US" sz="3200" b="1" i="0" dirty="0">
                <a:solidFill>
                  <a:srgbClr val="FFFF00"/>
                </a:solidFill>
                <a:effectLst/>
                <a:latin typeface="system-ui"/>
              </a:rPr>
              <a:t>Your </a:t>
            </a:r>
            <a:r>
              <a:rPr lang="en-US" sz="3200" b="0" i="0" dirty="0">
                <a:solidFill>
                  <a:schemeClr val="bg1"/>
                </a:solidFill>
                <a:effectLst/>
                <a:latin typeface="system-ui"/>
              </a:rPr>
              <a:t>name.</a:t>
            </a:r>
            <a:br>
              <a:rPr lang="en-US" sz="3200" b="0" i="0" dirty="0">
                <a:solidFill>
                  <a:schemeClr val="bg1"/>
                </a:solidFill>
                <a:effectLst/>
                <a:latin typeface="system-ui"/>
              </a:rPr>
            </a:br>
            <a:r>
              <a:rPr lang="en-US" sz="3200" b="0" i="0" dirty="0">
                <a:solidFill>
                  <a:schemeClr val="bg1"/>
                </a:solidFill>
                <a:effectLst/>
                <a:latin typeface="system-ui"/>
              </a:rPr>
              <a:t>	</a:t>
            </a:r>
            <a:r>
              <a:rPr lang="en-US" sz="3200" b="1" i="0" dirty="0">
                <a:solidFill>
                  <a:srgbClr val="FFFF00"/>
                </a:solidFill>
                <a:effectLst/>
                <a:latin typeface="system-ui"/>
              </a:rPr>
              <a:t>Your</a:t>
            </a:r>
            <a:r>
              <a:rPr lang="en-US" sz="3200" b="0" i="0" dirty="0">
                <a:solidFill>
                  <a:schemeClr val="bg1"/>
                </a:solidFill>
                <a:effectLst/>
                <a:latin typeface="system-ui"/>
              </a:rPr>
              <a:t> kingdom come.</a:t>
            </a:r>
            <a:br>
              <a:rPr lang="en-US" sz="3200" b="0" i="0" dirty="0">
                <a:solidFill>
                  <a:schemeClr val="bg1"/>
                </a:solidFill>
                <a:effectLst/>
                <a:latin typeface="system-ui"/>
              </a:rPr>
            </a:br>
            <a:r>
              <a:rPr lang="en-US" sz="3200" b="0" i="0" dirty="0">
                <a:solidFill>
                  <a:schemeClr val="bg1"/>
                </a:solidFill>
                <a:effectLst/>
                <a:latin typeface="system-ui"/>
              </a:rPr>
              <a:t>	</a:t>
            </a:r>
            <a:r>
              <a:rPr lang="en-US" sz="3200" b="1" i="0" dirty="0">
                <a:solidFill>
                  <a:srgbClr val="FFFF00"/>
                </a:solidFill>
                <a:effectLst/>
                <a:latin typeface="system-ui"/>
              </a:rPr>
              <a:t>Your</a:t>
            </a:r>
            <a:r>
              <a:rPr lang="en-US" sz="3200" b="0" i="0" dirty="0">
                <a:solidFill>
                  <a:schemeClr val="bg1"/>
                </a:solidFill>
                <a:effectLst/>
                <a:latin typeface="system-ui"/>
              </a:rPr>
              <a:t> will be done,</a:t>
            </a:r>
            <a:br>
              <a:rPr lang="en-US" sz="3200" b="0" i="0" dirty="0">
                <a:solidFill>
                  <a:schemeClr val="bg1"/>
                </a:solidFill>
                <a:effectLst/>
                <a:latin typeface="system-ui"/>
              </a:rPr>
            </a:br>
            <a:r>
              <a:rPr lang="en-US" sz="3200" b="0" i="0" dirty="0">
                <a:solidFill>
                  <a:schemeClr val="bg1"/>
                </a:solidFill>
                <a:effectLst/>
                <a:latin typeface="system-ui"/>
              </a:rPr>
              <a:t>		On earth as it is in heaven.</a:t>
            </a:r>
            <a:br>
              <a:rPr lang="en-US" sz="3200" b="0" i="0" dirty="0">
                <a:solidFill>
                  <a:schemeClr val="bg1"/>
                </a:solidFill>
                <a:effectLst/>
                <a:latin typeface="system-ui"/>
              </a:rPr>
            </a:br>
            <a:endParaRPr lang="en-US" sz="3200" b="0" i="0" dirty="0">
              <a:solidFill>
                <a:schemeClr val="bg1"/>
              </a:solidFill>
              <a:effectLst/>
              <a:latin typeface="system-ui"/>
            </a:endParaRPr>
          </a:p>
          <a:p>
            <a:pPr algn="l"/>
            <a:r>
              <a:rPr lang="en-US" sz="3200" dirty="0">
                <a:solidFill>
                  <a:schemeClr val="bg1"/>
                </a:solidFill>
                <a:latin typeface="system-ui"/>
              </a:rPr>
              <a:t>	</a:t>
            </a:r>
            <a:r>
              <a:rPr lang="en-US" sz="3200" b="0" i="0" dirty="0">
                <a:solidFill>
                  <a:schemeClr val="bg1"/>
                </a:solidFill>
                <a:effectLst/>
                <a:latin typeface="system-ui"/>
              </a:rPr>
              <a:t>Give </a:t>
            </a:r>
            <a:r>
              <a:rPr lang="en-US" sz="3200" b="1" i="0" dirty="0">
                <a:solidFill>
                  <a:srgbClr val="00FFFF"/>
                </a:solidFill>
                <a:effectLst/>
                <a:latin typeface="system-ui"/>
              </a:rPr>
              <a:t>us</a:t>
            </a:r>
            <a:r>
              <a:rPr lang="en-US" sz="3200" b="0" i="0" dirty="0">
                <a:solidFill>
                  <a:schemeClr val="bg1"/>
                </a:solidFill>
                <a:effectLst/>
                <a:latin typeface="system-ui"/>
              </a:rPr>
              <a:t> this day our daily bread.</a:t>
            </a:r>
            <a:br>
              <a:rPr lang="en-US" sz="3200" b="0" i="0" dirty="0">
                <a:solidFill>
                  <a:schemeClr val="bg1"/>
                </a:solidFill>
                <a:effectLst/>
                <a:latin typeface="system-ui"/>
              </a:rPr>
            </a:br>
            <a:r>
              <a:rPr lang="en-US" sz="3200" b="0" i="0" dirty="0">
                <a:solidFill>
                  <a:schemeClr val="bg1"/>
                </a:solidFill>
                <a:effectLst/>
                <a:latin typeface="system-ui"/>
              </a:rPr>
              <a:t>	</a:t>
            </a:r>
          </a:p>
          <a:p>
            <a:pPr algn="l"/>
            <a:r>
              <a:rPr lang="en-US" sz="3200" dirty="0">
                <a:solidFill>
                  <a:schemeClr val="bg1"/>
                </a:solidFill>
                <a:latin typeface="system-ui"/>
              </a:rPr>
              <a:t>	</a:t>
            </a:r>
            <a:r>
              <a:rPr lang="en-US" sz="3200" b="0" i="0" dirty="0">
                <a:solidFill>
                  <a:schemeClr val="bg1"/>
                </a:solidFill>
                <a:effectLst/>
                <a:latin typeface="system-ui"/>
              </a:rPr>
              <a:t>And forgive </a:t>
            </a:r>
            <a:r>
              <a:rPr lang="en-US" sz="3200" b="1" i="0" dirty="0">
                <a:solidFill>
                  <a:srgbClr val="00FFFF"/>
                </a:solidFill>
                <a:effectLst/>
                <a:latin typeface="system-ui"/>
              </a:rPr>
              <a:t>us</a:t>
            </a:r>
            <a:r>
              <a:rPr lang="en-US" sz="3200" b="0" i="0" dirty="0">
                <a:solidFill>
                  <a:schemeClr val="bg1"/>
                </a:solidFill>
                <a:effectLst/>
                <a:latin typeface="system-ui"/>
              </a:rPr>
              <a:t> our debts, as we also have 	forgiven our debtors.</a:t>
            </a:r>
            <a:br>
              <a:rPr lang="en-US" sz="3200" b="0" i="0" dirty="0">
                <a:solidFill>
                  <a:schemeClr val="bg1"/>
                </a:solidFill>
                <a:effectLst/>
                <a:latin typeface="system-ui"/>
              </a:rPr>
            </a:br>
            <a:endParaRPr lang="en-US" sz="3200" b="0" i="0" dirty="0">
              <a:solidFill>
                <a:schemeClr val="bg1"/>
              </a:solidFill>
              <a:effectLst/>
              <a:latin typeface="system-ui"/>
            </a:endParaRPr>
          </a:p>
          <a:p>
            <a:pPr algn="l"/>
            <a:r>
              <a:rPr lang="en-US" sz="3200" b="0" i="0" dirty="0">
                <a:solidFill>
                  <a:schemeClr val="bg1"/>
                </a:solidFill>
                <a:effectLst/>
                <a:latin typeface="system-ui"/>
              </a:rPr>
              <a:t>	And do not lead </a:t>
            </a:r>
            <a:r>
              <a:rPr lang="en-US" sz="3200" b="1" i="0" dirty="0">
                <a:solidFill>
                  <a:srgbClr val="00FFFF"/>
                </a:solidFill>
                <a:effectLst/>
                <a:latin typeface="system-ui"/>
              </a:rPr>
              <a:t>us</a:t>
            </a:r>
            <a:r>
              <a:rPr lang="en-US" sz="3200" b="0" i="0" dirty="0">
                <a:solidFill>
                  <a:schemeClr val="bg1"/>
                </a:solidFill>
                <a:effectLst/>
                <a:latin typeface="system-ui"/>
              </a:rPr>
              <a:t> into temptation, but deliver 	us from evil.</a:t>
            </a:r>
          </a:p>
        </p:txBody>
      </p:sp>
    </p:spTree>
    <p:extLst>
      <p:ext uri="{BB962C8B-B14F-4D97-AF65-F5344CB8AC3E}">
        <p14:creationId xmlns:p14="http://schemas.microsoft.com/office/powerpoint/2010/main" val="3880057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D3E980-CA26-4102-9C02-B422C5539D5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683F69D-B7BF-4DA8-811F-577903F6C7A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118984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934E7D-E9F8-4066-80F7-0D369BFD3C1D}"/>
              </a:ext>
            </a:extLst>
          </p:cNvPr>
          <p:cNvSpPr txBox="1"/>
          <p:nvPr/>
        </p:nvSpPr>
        <p:spPr>
          <a:xfrm>
            <a:off x="293914" y="851825"/>
            <a:ext cx="8556171" cy="4770537"/>
          </a:xfrm>
          <a:prstGeom prst="rect">
            <a:avLst/>
          </a:prstGeom>
          <a:noFill/>
        </p:spPr>
        <p:txBody>
          <a:bodyPr wrap="square">
            <a:spAutoFit/>
          </a:bodyPr>
          <a:lstStyle/>
          <a:p>
            <a:pPr algn="l"/>
            <a:r>
              <a:rPr lang="en-US" sz="3200" b="0" i="1" dirty="0">
                <a:solidFill>
                  <a:srgbClr val="00FFFF"/>
                </a:solidFill>
                <a:effectLst/>
                <a:latin typeface="system-ui"/>
              </a:rPr>
              <a:t>Matthew 6:1-2</a:t>
            </a:r>
          </a:p>
          <a:p>
            <a:pPr algn="l"/>
            <a:endParaRPr lang="en-US" sz="2400" dirty="0">
              <a:solidFill>
                <a:schemeClr val="bg1"/>
              </a:solidFill>
              <a:latin typeface="system-ui"/>
            </a:endParaRPr>
          </a:p>
          <a:p>
            <a:pPr algn="l"/>
            <a:r>
              <a:rPr lang="en-US" sz="2800" b="0" i="0" dirty="0">
                <a:solidFill>
                  <a:schemeClr val="bg1"/>
                </a:solidFill>
                <a:effectLst/>
                <a:latin typeface="system-ui"/>
              </a:rPr>
              <a:t>Take care not to practice your righteousness in the sight of people, to be noticed by them; otherwise you have no reward with your Father who is in heaven.</a:t>
            </a:r>
          </a:p>
          <a:p>
            <a:pPr algn="l"/>
            <a:endParaRPr lang="en-US" sz="2800" b="0" i="0" dirty="0">
              <a:solidFill>
                <a:schemeClr val="bg1"/>
              </a:solidFill>
              <a:effectLst/>
              <a:latin typeface="system-ui"/>
            </a:endParaRPr>
          </a:p>
          <a:p>
            <a:pPr algn="l"/>
            <a:r>
              <a:rPr lang="en-US" sz="2800" b="0" i="0" dirty="0">
                <a:solidFill>
                  <a:schemeClr val="bg1"/>
                </a:solidFill>
                <a:effectLst/>
                <a:latin typeface="system-ui"/>
              </a:rPr>
              <a:t>So when you give to the poor, do not sound a trumpet before you, as the hypocrites do in the synagogues and on the streets, so that they will be praised by people. Truly I say to you, they have their reward in full.</a:t>
            </a:r>
          </a:p>
          <a:p>
            <a:pPr algn="l"/>
            <a:endParaRPr lang="en-US" sz="2400" dirty="0">
              <a:solidFill>
                <a:schemeClr val="bg1"/>
              </a:solidFill>
              <a:latin typeface="system-ui"/>
            </a:endParaRPr>
          </a:p>
        </p:txBody>
      </p:sp>
    </p:spTree>
    <p:extLst>
      <p:ext uri="{BB962C8B-B14F-4D97-AF65-F5344CB8AC3E}">
        <p14:creationId xmlns:p14="http://schemas.microsoft.com/office/powerpoint/2010/main" val="133990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934E7D-E9F8-4066-80F7-0D369BFD3C1D}"/>
              </a:ext>
            </a:extLst>
          </p:cNvPr>
          <p:cNvSpPr txBox="1"/>
          <p:nvPr/>
        </p:nvSpPr>
        <p:spPr>
          <a:xfrm>
            <a:off x="293914" y="1581168"/>
            <a:ext cx="8556171" cy="3108543"/>
          </a:xfrm>
          <a:prstGeom prst="rect">
            <a:avLst/>
          </a:prstGeom>
          <a:noFill/>
        </p:spPr>
        <p:txBody>
          <a:bodyPr wrap="square">
            <a:spAutoFit/>
          </a:bodyPr>
          <a:lstStyle/>
          <a:p>
            <a:r>
              <a:rPr lang="en-US" sz="3200" b="0" i="1" dirty="0">
                <a:solidFill>
                  <a:srgbClr val="00FFFF"/>
                </a:solidFill>
                <a:effectLst/>
                <a:latin typeface="system-ui"/>
              </a:rPr>
              <a:t>Matthew 6:5</a:t>
            </a:r>
          </a:p>
          <a:p>
            <a:pPr algn="l"/>
            <a:endParaRPr lang="en-US" sz="2800" dirty="0">
              <a:solidFill>
                <a:schemeClr val="bg1"/>
              </a:solidFill>
              <a:latin typeface="system-ui"/>
            </a:endParaRPr>
          </a:p>
          <a:p>
            <a:pPr algn="l"/>
            <a:r>
              <a:rPr lang="en-US" sz="2800" b="0" i="0" dirty="0">
                <a:solidFill>
                  <a:schemeClr val="bg1"/>
                </a:solidFill>
                <a:effectLst/>
                <a:latin typeface="system-ui"/>
              </a:rPr>
              <a:t>And when you pray, you are not to be like the hypocrites; for they love to stand and pray in the synagogues and on the street corners so that they will be seen by people. Truly I say to you, they have their reward in full. </a:t>
            </a:r>
          </a:p>
          <a:p>
            <a:pPr algn="l"/>
            <a:endParaRPr lang="en-US" sz="2400" dirty="0">
              <a:solidFill>
                <a:schemeClr val="bg1"/>
              </a:solidFill>
              <a:latin typeface="system-ui"/>
            </a:endParaRPr>
          </a:p>
        </p:txBody>
      </p:sp>
    </p:spTree>
    <p:extLst>
      <p:ext uri="{BB962C8B-B14F-4D97-AF65-F5344CB8AC3E}">
        <p14:creationId xmlns:p14="http://schemas.microsoft.com/office/powerpoint/2010/main" val="3302093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934E7D-E9F8-4066-80F7-0D369BFD3C1D}"/>
              </a:ext>
            </a:extLst>
          </p:cNvPr>
          <p:cNvSpPr txBox="1"/>
          <p:nvPr/>
        </p:nvSpPr>
        <p:spPr>
          <a:xfrm>
            <a:off x="293914" y="1657368"/>
            <a:ext cx="8556171" cy="2800767"/>
          </a:xfrm>
          <a:prstGeom prst="rect">
            <a:avLst/>
          </a:prstGeom>
          <a:noFill/>
        </p:spPr>
        <p:txBody>
          <a:bodyPr wrap="square">
            <a:spAutoFit/>
          </a:bodyPr>
          <a:lstStyle/>
          <a:p>
            <a:r>
              <a:rPr lang="en-US" sz="3200" b="0" i="1" dirty="0">
                <a:solidFill>
                  <a:srgbClr val="00FFFF"/>
                </a:solidFill>
                <a:effectLst/>
                <a:latin typeface="system-ui"/>
              </a:rPr>
              <a:t>Matthew 6:16</a:t>
            </a:r>
          </a:p>
          <a:p>
            <a:pPr algn="l"/>
            <a:endParaRPr lang="en-US" sz="3200" dirty="0">
              <a:solidFill>
                <a:schemeClr val="bg1"/>
              </a:solidFill>
              <a:latin typeface="system-ui"/>
            </a:endParaRPr>
          </a:p>
          <a:p>
            <a:pPr algn="l"/>
            <a:r>
              <a:rPr lang="en-US" sz="2800" b="0" dirty="0">
                <a:solidFill>
                  <a:schemeClr val="bg1"/>
                </a:solidFill>
                <a:effectLst/>
                <a:latin typeface="system-ui"/>
              </a:rPr>
              <a:t>Now whenever you fast, do not make a gloomy face as the hypocrites do, for they distort their faces so that they will be noticed by people when they are fasting. Truly I say to you, they have their reward in full. </a:t>
            </a:r>
          </a:p>
        </p:txBody>
      </p:sp>
    </p:spTree>
    <p:extLst>
      <p:ext uri="{BB962C8B-B14F-4D97-AF65-F5344CB8AC3E}">
        <p14:creationId xmlns:p14="http://schemas.microsoft.com/office/powerpoint/2010/main" val="2097378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934E7D-E9F8-4066-80F7-0D369BFD3C1D}"/>
              </a:ext>
            </a:extLst>
          </p:cNvPr>
          <p:cNvSpPr txBox="1"/>
          <p:nvPr/>
        </p:nvSpPr>
        <p:spPr>
          <a:xfrm>
            <a:off x="293914" y="1657368"/>
            <a:ext cx="8556171" cy="3662541"/>
          </a:xfrm>
          <a:prstGeom prst="rect">
            <a:avLst/>
          </a:prstGeom>
          <a:noFill/>
        </p:spPr>
        <p:txBody>
          <a:bodyPr wrap="square">
            <a:spAutoFit/>
          </a:bodyPr>
          <a:lstStyle/>
          <a:p>
            <a:r>
              <a:rPr lang="en-US" sz="3200" b="0" i="1" dirty="0">
                <a:solidFill>
                  <a:srgbClr val="00FFFF"/>
                </a:solidFill>
                <a:effectLst/>
                <a:latin typeface="system-ui"/>
              </a:rPr>
              <a:t>Matthew 23:5-6</a:t>
            </a:r>
          </a:p>
          <a:p>
            <a:pPr algn="l"/>
            <a:endParaRPr lang="en-US" sz="3200" dirty="0">
              <a:solidFill>
                <a:schemeClr val="bg1"/>
              </a:solidFill>
              <a:latin typeface="system-ui"/>
            </a:endParaRPr>
          </a:p>
          <a:p>
            <a:pPr algn="l"/>
            <a:r>
              <a:rPr lang="en-US" sz="2800" b="0" dirty="0">
                <a:solidFill>
                  <a:schemeClr val="bg1"/>
                </a:solidFill>
                <a:effectLst/>
                <a:latin typeface="system-ui"/>
              </a:rPr>
              <a:t>and they do all their deeds to be noticed by other people; for they broaden their phylacteries and lengthen the tassels of their garments. And they love the place of honor at banquets, and the seats of honor in the synagogues, and personal greetings in the marketplaces, and being called Rabbi by the people.</a:t>
            </a:r>
          </a:p>
        </p:txBody>
      </p:sp>
    </p:spTree>
    <p:extLst>
      <p:ext uri="{BB962C8B-B14F-4D97-AF65-F5344CB8AC3E}">
        <p14:creationId xmlns:p14="http://schemas.microsoft.com/office/powerpoint/2010/main" val="415381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69ED9-7B5F-457F-B2EF-7A3B51155F3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6F36B43-EC90-4271-8F38-7C738F7D18EC}"/>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39584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69ED9-7B5F-457F-B2EF-7A3B51155F3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6F36B43-EC90-4271-8F38-7C738F7D18EC}"/>
              </a:ext>
            </a:extLst>
          </p:cNvPr>
          <p:cNvSpPr>
            <a:spLocks noGrp="1"/>
          </p:cNvSpPr>
          <p:nvPr>
            <p:ph type="subTitle" idx="1"/>
          </p:nvPr>
        </p:nvSpPr>
        <p:spPr/>
        <p:txBody>
          <a:bodyPr/>
          <a:lstStyle/>
          <a:p>
            <a:endParaRPr lang="en-US"/>
          </a:p>
        </p:txBody>
      </p:sp>
      <p:sp>
        <p:nvSpPr>
          <p:cNvPr id="5" name="TextBox 4">
            <a:extLst>
              <a:ext uri="{FF2B5EF4-FFF2-40B4-BE49-F238E27FC236}">
                <a16:creationId xmlns:a16="http://schemas.microsoft.com/office/drawing/2014/main" id="{7CB55E78-E5F8-4FD8-9102-E6248C774DB4}"/>
              </a:ext>
            </a:extLst>
          </p:cNvPr>
          <p:cNvSpPr txBox="1"/>
          <p:nvPr/>
        </p:nvSpPr>
        <p:spPr>
          <a:xfrm>
            <a:off x="277586" y="181957"/>
            <a:ext cx="8588828" cy="6494085"/>
          </a:xfrm>
          <a:prstGeom prst="rect">
            <a:avLst/>
          </a:prstGeom>
          <a:noFill/>
        </p:spPr>
        <p:txBody>
          <a:bodyPr wrap="square">
            <a:spAutoFit/>
          </a:bodyPr>
          <a:lstStyle/>
          <a:p>
            <a:pPr algn="l"/>
            <a:r>
              <a:rPr lang="en-US" sz="3200" i="0" dirty="0">
                <a:solidFill>
                  <a:schemeClr val="bg1"/>
                </a:solidFill>
                <a:effectLst/>
                <a:latin typeface="system-ui"/>
              </a:rPr>
              <a:t>Our Father, who is in heaven,</a:t>
            </a:r>
          </a:p>
          <a:p>
            <a:pPr algn="l"/>
            <a:r>
              <a:rPr lang="en-US" sz="3200" dirty="0">
                <a:solidFill>
                  <a:schemeClr val="bg1"/>
                </a:solidFill>
                <a:latin typeface="system-ui"/>
              </a:rPr>
              <a:t>	</a:t>
            </a:r>
            <a:r>
              <a:rPr lang="en-US" sz="3200" i="0" dirty="0">
                <a:solidFill>
                  <a:schemeClr val="bg1"/>
                </a:solidFill>
                <a:effectLst/>
                <a:latin typeface="system-ui"/>
              </a:rPr>
              <a:t>Hallowed be Your name.</a:t>
            </a:r>
            <a:br>
              <a:rPr lang="en-US" sz="3200" i="0" dirty="0">
                <a:solidFill>
                  <a:schemeClr val="bg1"/>
                </a:solidFill>
                <a:effectLst/>
                <a:latin typeface="system-ui"/>
              </a:rPr>
            </a:br>
            <a:r>
              <a:rPr lang="en-US" sz="3200" i="0" dirty="0">
                <a:solidFill>
                  <a:schemeClr val="bg1"/>
                </a:solidFill>
                <a:effectLst/>
                <a:latin typeface="system-ui"/>
              </a:rPr>
              <a:t>	Your kingdom come.</a:t>
            </a:r>
            <a:br>
              <a:rPr lang="en-US" sz="3200" i="0" dirty="0">
                <a:solidFill>
                  <a:schemeClr val="bg1"/>
                </a:solidFill>
                <a:effectLst/>
                <a:latin typeface="system-ui"/>
              </a:rPr>
            </a:br>
            <a:r>
              <a:rPr lang="en-US" sz="3200" i="0" dirty="0">
                <a:solidFill>
                  <a:schemeClr val="bg1"/>
                </a:solidFill>
                <a:effectLst/>
                <a:latin typeface="system-ui"/>
              </a:rPr>
              <a:t>	Your will be done,</a:t>
            </a:r>
            <a:br>
              <a:rPr lang="en-US" sz="3200" i="0" dirty="0">
                <a:solidFill>
                  <a:schemeClr val="bg1"/>
                </a:solidFill>
                <a:effectLst/>
                <a:latin typeface="system-ui"/>
              </a:rPr>
            </a:br>
            <a:r>
              <a:rPr lang="en-US" sz="3200" i="0" dirty="0">
                <a:solidFill>
                  <a:schemeClr val="bg1"/>
                </a:solidFill>
                <a:effectLst/>
                <a:latin typeface="system-ui"/>
              </a:rPr>
              <a:t>		On earth as it is in heaven.</a:t>
            </a:r>
            <a:br>
              <a:rPr lang="en-US" sz="3200" i="0" dirty="0">
                <a:solidFill>
                  <a:schemeClr val="bg1"/>
                </a:solidFill>
                <a:effectLst/>
                <a:latin typeface="system-ui"/>
              </a:rPr>
            </a:br>
            <a:endParaRPr lang="en-US" sz="3200" i="0" dirty="0">
              <a:solidFill>
                <a:schemeClr val="bg1"/>
              </a:solidFill>
              <a:effectLst/>
              <a:latin typeface="system-ui"/>
            </a:endParaRPr>
          </a:p>
          <a:p>
            <a:pPr algn="l"/>
            <a:r>
              <a:rPr lang="en-US" sz="3200" dirty="0">
                <a:solidFill>
                  <a:schemeClr val="bg1"/>
                </a:solidFill>
                <a:latin typeface="system-ui"/>
              </a:rPr>
              <a:t>	</a:t>
            </a:r>
            <a:r>
              <a:rPr lang="en-US" sz="3200" i="0" dirty="0">
                <a:solidFill>
                  <a:schemeClr val="bg1"/>
                </a:solidFill>
                <a:effectLst/>
                <a:latin typeface="system-ui"/>
              </a:rPr>
              <a:t>Give us this day our daily bread.</a:t>
            </a:r>
            <a:br>
              <a:rPr lang="en-US" sz="3200" i="0" dirty="0">
                <a:solidFill>
                  <a:schemeClr val="bg1"/>
                </a:solidFill>
                <a:effectLst/>
                <a:latin typeface="system-ui"/>
              </a:rPr>
            </a:br>
            <a:r>
              <a:rPr lang="en-US" sz="3200" i="0" dirty="0">
                <a:solidFill>
                  <a:schemeClr val="bg1"/>
                </a:solidFill>
                <a:effectLst/>
                <a:latin typeface="system-ui"/>
              </a:rPr>
              <a:t>	</a:t>
            </a:r>
          </a:p>
          <a:p>
            <a:pPr algn="l"/>
            <a:r>
              <a:rPr lang="en-US" sz="3200" dirty="0">
                <a:solidFill>
                  <a:schemeClr val="bg1"/>
                </a:solidFill>
                <a:latin typeface="system-ui"/>
              </a:rPr>
              <a:t>	</a:t>
            </a:r>
            <a:r>
              <a:rPr lang="en-US" sz="3200" i="0" dirty="0">
                <a:solidFill>
                  <a:schemeClr val="bg1"/>
                </a:solidFill>
                <a:effectLst/>
                <a:latin typeface="system-ui"/>
              </a:rPr>
              <a:t>And forgive us our debts, as we also have 	forgiven our debtors.</a:t>
            </a:r>
            <a:br>
              <a:rPr lang="en-US" sz="3200" i="0" dirty="0">
                <a:solidFill>
                  <a:schemeClr val="bg1"/>
                </a:solidFill>
                <a:effectLst/>
                <a:latin typeface="system-ui"/>
              </a:rPr>
            </a:br>
            <a:endParaRPr lang="en-US" sz="3200" i="0" dirty="0">
              <a:solidFill>
                <a:schemeClr val="bg1"/>
              </a:solidFill>
              <a:effectLst/>
              <a:latin typeface="system-ui"/>
            </a:endParaRPr>
          </a:p>
          <a:p>
            <a:pPr algn="l"/>
            <a:r>
              <a:rPr lang="en-US" sz="3200" i="0" dirty="0">
                <a:solidFill>
                  <a:schemeClr val="bg1"/>
                </a:solidFill>
                <a:effectLst/>
                <a:latin typeface="system-ui"/>
              </a:rPr>
              <a:t>	And do not lead us into temptation, but deliver 	us from evil.</a:t>
            </a:r>
          </a:p>
        </p:txBody>
      </p:sp>
    </p:spTree>
    <p:extLst>
      <p:ext uri="{BB962C8B-B14F-4D97-AF65-F5344CB8AC3E}">
        <p14:creationId xmlns:p14="http://schemas.microsoft.com/office/powerpoint/2010/main" val="2300539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69ED9-7B5F-457F-B2EF-7A3B51155F3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6F36B43-EC90-4271-8F38-7C738F7D18EC}"/>
              </a:ext>
            </a:extLst>
          </p:cNvPr>
          <p:cNvSpPr>
            <a:spLocks noGrp="1"/>
          </p:cNvSpPr>
          <p:nvPr>
            <p:ph type="subTitle" idx="1"/>
          </p:nvPr>
        </p:nvSpPr>
        <p:spPr/>
        <p:txBody>
          <a:bodyPr/>
          <a:lstStyle/>
          <a:p>
            <a:endParaRPr lang="en-US"/>
          </a:p>
        </p:txBody>
      </p:sp>
      <p:sp>
        <p:nvSpPr>
          <p:cNvPr id="5" name="TextBox 4">
            <a:extLst>
              <a:ext uri="{FF2B5EF4-FFF2-40B4-BE49-F238E27FC236}">
                <a16:creationId xmlns:a16="http://schemas.microsoft.com/office/drawing/2014/main" id="{7CB55E78-E5F8-4FD8-9102-E6248C774DB4}"/>
              </a:ext>
            </a:extLst>
          </p:cNvPr>
          <p:cNvSpPr txBox="1"/>
          <p:nvPr/>
        </p:nvSpPr>
        <p:spPr>
          <a:xfrm>
            <a:off x="277586" y="181957"/>
            <a:ext cx="8588828" cy="6494085"/>
          </a:xfrm>
          <a:prstGeom prst="rect">
            <a:avLst/>
          </a:prstGeom>
          <a:noFill/>
        </p:spPr>
        <p:txBody>
          <a:bodyPr wrap="square">
            <a:spAutoFit/>
          </a:bodyPr>
          <a:lstStyle/>
          <a:p>
            <a:pPr algn="l"/>
            <a:r>
              <a:rPr lang="en-US" sz="3200" i="0" dirty="0">
                <a:solidFill>
                  <a:schemeClr val="tx1">
                    <a:lumMod val="65000"/>
                    <a:lumOff val="35000"/>
                  </a:schemeClr>
                </a:solidFill>
                <a:effectLst/>
                <a:latin typeface="system-ui"/>
              </a:rPr>
              <a:t>Our Father, who is in heaven,</a:t>
            </a:r>
          </a:p>
          <a:p>
            <a:pPr algn="l"/>
            <a:r>
              <a:rPr lang="en-US" sz="3200" dirty="0">
                <a:solidFill>
                  <a:schemeClr val="tx1">
                    <a:lumMod val="65000"/>
                    <a:lumOff val="35000"/>
                  </a:schemeClr>
                </a:solidFill>
                <a:latin typeface="system-ui"/>
              </a:rPr>
              <a:t>	</a:t>
            </a:r>
            <a:r>
              <a:rPr lang="en-US" sz="3200" i="0" dirty="0">
                <a:solidFill>
                  <a:schemeClr val="tx1">
                    <a:lumMod val="65000"/>
                    <a:lumOff val="35000"/>
                  </a:schemeClr>
                </a:solidFill>
                <a:effectLst/>
                <a:latin typeface="system-ui"/>
              </a:rPr>
              <a:t>Hallowed be Your name.</a:t>
            </a:r>
            <a:br>
              <a:rPr lang="en-US" sz="3200" i="0" dirty="0">
                <a:solidFill>
                  <a:schemeClr val="tx1">
                    <a:lumMod val="65000"/>
                    <a:lumOff val="35000"/>
                  </a:schemeClr>
                </a:solidFill>
                <a:effectLst/>
                <a:latin typeface="system-ui"/>
              </a:rPr>
            </a:br>
            <a:r>
              <a:rPr lang="en-US" sz="3200" i="0" dirty="0">
                <a:solidFill>
                  <a:schemeClr val="tx1">
                    <a:lumMod val="65000"/>
                    <a:lumOff val="35000"/>
                  </a:schemeClr>
                </a:solidFill>
                <a:effectLst/>
                <a:latin typeface="system-ui"/>
              </a:rPr>
              <a:t>	Your kingdom come.</a:t>
            </a:r>
            <a:br>
              <a:rPr lang="en-US" sz="3200" i="0" dirty="0">
                <a:solidFill>
                  <a:schemeClr val="tx1">
                    <a:lumMod val="65000"/>
                    <a:lumOff val="35000"/>
                  </a:schemeClr>
                </a:solidFill>
                <a:effectLst/>
                <a:latin typeface="system-ui"/>
              </a:rPr>
            </a:br>
            <a:r>
              <a:rPr lang="en-US" sz="3200" i="0" dirty="0">
                <a:solidFill>
                  <a:schemeClr val="tx1">
                    <a:lumMod val="65000"/>
                    <a:lumOff val="35000"/>
                  </a:schemeClr>
                </a:solidFill>
                <a:effectLst/>
                <a:latin typeface="system-ui"/>
              </a:rPr>
              <a:t>	Your will be done,</a:t>
            </a:r>
            <a:br>
              <a:rPr lang="en-US" sz="3200" i="0" dirty="0">
                <a:solidFill>
                  <a:schemeClr val="tx1">
                    <a:lumMod val="65000"/>
                    <a:lumOff val="35000"/>
                  </a:schemeClr>
                </a:solidFill>
                <a:effectLst/>
                <a:latin typeface="system-ui"/>
              </a:rPr>
            </a:br>
            <a:r>
              <a:rPr lang="en-US" sz="3200" i="0" dirty="0">
                <a:solidFill>
                  <a:schemeClr val="tx1">
                    <a:lumMod val="65000"/>
                    <a:lumOff val="35000"/>
                  </a:schemeClr>
                </a:solidFill>
                <a:effectLst/>
                <a:latin typeface="system-ui"/>
              </a:rPr>
              <a:t>		On earth as it is in heaven.</a:t>
            </a:r>
            <a:br>
              <a:rPr lang="en-US" sz="3200" i="0" dirty="0">
                <a:solidFill>
                  <a:schemeClr val="tx1">
                    <a:lumMod val="65000"/>
                    <a:lumOff val="35000"/>
                  </a:schemeClr>
                </a:solidFill>
                <a:effectLst/>
                <a:latin typeface="system-ui"/>
              </a:rPr>
            </a:br>
            <a:endParaRPr lang="en-US" sz="3200" i="0" dirty="0">
              <a:solidFill>
                <a:schemeClr val="tx1">
                  <a:lumMod val="65000"/>
                  <a:lumOff val="35000"/>
                </a:schemeClr>
              </a:solidFill>
              <a:effectLst/>
              <a:latin typeface="system-ui"/>
            </a:endParaRPr>
          </a:p>
          <a:p>
            <a:pPr algn="l"/>
            <a:r>
              <a:rPr lang="en-US" sz="3200" dirty="0">
                <a:solidFill>
                  <a:schemeClr val="tx1">
                    <a:lumMod val="65000"/>
                    <a:lumOff val="35000"/>
                  </a:schemeClr>
                </a:solidFill>
                <a:latin typeface="system-ui"/>
              </a:rPr>
              <a:t>	</a:t>
            </a:r>
            <a:r>
              <a:rPr lang="en-US" sz="3200" i="0" dirty="0">
                <a:solidFill>
                  <a:schemeClr val="tx1">
                    <a:lumMod val="65000"/>
                    <a:lumOff val="35000"/>
                  </a:schemeClr>
                </a:solidFill>
                <a:effectLst/>
                <a:latin typeface="system-ui"/>
              </a:rPr>
              <a:t>Give us this day our daily bread.</a:t>
            </a:r>
            <a:br>
              <a:rPr lang="en-US" sz="3200" i="0" dirty="0">
                <a:solidFill>
                  <a:schemeClr val="bg1"/>
                </a:solidFill>
                <a:effectLst/>
                <a:latin typeface="system-ui"/>
              </a:rPr>
            </a:br>
            <a:r>
              <a:rPr lang="en-US" sz="3200" i="0" dirty="0">
                <a:solidFill>
                  <a:schemeClr val="bg1"/>
                </a:solidFill>
                <a:effectLst/>
                <a:latin typeface="system-ui"/>
              </a:rPr>
              <a:t>	</a:t>
            </a:r>
          </a:p>
          <a:p>
            <a:pPr algn="l"/>
            <a:r>
              <a:rPr lang="en-US" sz="3200" dirty="0">
                <a:solidFill>
                  <a:schemeClr val="bg1"/>
                </a:solidFill>
                <a:latin typeface="system-ui"/>
              </a:rPr>
              <a:t>	</a:t>
            </a:r>
            <a:r>
              <a:rPr lang="en-US" sz="3200" b="1" i="0" dirty="0">
                <a:solidFill>
                  <a:schemeClr val="bg1"/>
                </a:solidFill>
                <a:effectLst/>
                <a:latin typeface="system-ui"/>
              </a:rPr>
              <a:t>And forgive us our debts, as we also have 	forgiven our debtors.</a:t>
            </a:r>
            <a:br>
              <a:rPr lang="en-US" sz="3200" i="0" dirty="0">
                <a:solidFill>
                  <a:schemeClr val="bg1"/>
                </a:solidFill>
                <a:effectLst/>
                <a:latin typeface="system-ui"/>
              </a:rPr>
            </a:br>
            <a:endParaRPr lang="en-US" sz="3200" i="0" dirty="0">
              <a:solidFill>
                <a:schemeClr val="bg1"/>
              </a:solidFill>
              <a:effectLst/>
              <a:latin typeface="system-ui"/>
            </a:endParaRPr>
          </a:p>
          <a:p>
            <a:pPr algn="l"/>
            <a:r>
              <a:rPr lang="en-US" sz="3200" i="0" dirty="0">
                <a:solidFill>
                  <a:schemeClr val="bg1"/>
                </a:solidFill>
                <a:effectLst/>
                <a:latin typeface="system-ui"/>
              </a:rPr>
              <a:t>	</a:t>
            </a:r>
            <a:r>
              <a:rPr lang="en-US" sz="3200" i="0" dirty="0">
                <a:solidFill>
                  <a:schemeClr val="tx1">
                    <a:lumMod val="65000"/>
                    <a:lumOff val="35000"/>
                  </a:schemeClr>
                </a:solidFill>
                <a:effectLst/>
                <a:latin typeface="system-ui"/>
              </a:rPr>
              <a:t>And do not lead us into temptation, but deliver 	us from evil.</a:t>
            </a:r>
          </a:p>
        </p:txBody>
      </p:sp>
    </p:spTree>
    <p:extLst>
      <p:ext uri="{BB962C8B-B14F-4D97-AF65-F5344CB8AC3E}">
        <p14:creationId xmlns:p14="http://schemas.microsoft.com/office/powerpoint/2010/main" val="865175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160</TotalTime>
  <Words>956</Words>
  <Application>Microsoft Office PowerPoint</Application>
  <PresentationFormat>On-screen Show (4:3)</PresentationFormat>
  <Paragraphs>65</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Abadi Extra Light</vt: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9</cp:revision>
  <dcterms:created xsi:type="dcterms:W3CDTF">2021-04-22T18:20:47Z</dcterms:created>
  <dcterms:modified xsi:type="dcterms:W3CDTF">2021-04-23T15:50:04Z</dcterms:modified>
</cp:coreProperties>
</file>