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sldIdLst>
    <p:sldId id="272" r:id="rId2"/>
    <p:sldId id="256" r:id="rId3"/>
    <p:sldId id="257" r:id="rId4"/>
    <p:sldId id="258" r:id="rId5"/>
    <p:sldId id="271" r:id="rId6"/>
    <p:sldId id="274" r:id="rId7"/>
    <p:sldId id="260" r:id="rId8"/>
    <p:sldId id="261" r:id="rId9"/>
    <p:sldId id="262" r:id="rId10"/>
    <p:sldId id="263" r:id="rId11"/>
    <p:sldId id="264" r:id="rId12"/>
    <p:sldId id="276" r:id="rId13"/>
    <p:sldId id="275" r:id="rId14"/>
    <p:sldId id="265" r:id="rId15"/>
    <p:sldId id="266" r:id="rId16"/>
    <p:sldId id="267" r:id="rId17"/>
    <p:sldId id="269" r:id="rId18"/>
    <p:sldId id="268" r:id="rId19"/>
    <p:sldId id="270" r:id="rId20"/>
    <p:sldId id="273"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7" d="100"/>
          <a:sy n="77" d="100"/>
        </p:scale>
        <p:origin x="121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21818-E75A-458F-AC5B-0E9A2C76B835}"/>
              </a:ext>
            </a:extLst>
          </p:cNvPr>
          <p:cNvSpPr>
            <a:spLocks noGrp="1"/>
          </p:cNvSpPr>
          <p:nvPr>
            <p:ph type="ctrTitle"/>
          </p:nvPr>
        </p:nvSpPr>
        <p:spPr>
          <a:xfrm>
            <a:off x="448056" y="448056"/>
            <a:ext cx="11292840" cy="3401568"/>
          </a:xfrm>
        </p:spPr>
        <p:txBody>
          <a:bodyPr anchor="b">
            <a:normAutofit/>
          </a:bodyPr>
          <a:lstStyle>
            <a:lvl1pPr algn="l">
              <a:defRPr sz="6400">
                <a:solidFill>
                  <a:schemeClr val="tx2"/>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6EE64DE-978B-4F95-BB3C-D027D8008748}"/>
              </a:ext>
            </a:extLst>
          </p:cNvPr>
          <p:cNvSpPr>
            <a:spLocks noGrp="1"/>
          </p:cNvSpPr>
          <p:nvPr>
            <p:ph type="subTitle" idx="1"/>
          </p:nvPr>
        </p:nvSpPr>
        <p:spPr>
          <a:xfrm>
            <a:off x="448056" y="4471416"/>
            <a:ext cx="11292840" cy="1481328"/>
          </a:xfrm>
        </p:spPr>
        <p:txBody>
          <a:bodyPr/>
          <a:lstStyle>
            <a:lvl1pPr marL="0" indent="0" algn="l">
              <a:lnSpc>
                <a:spcPct val="120000"/>
              </a:lnSpc>
              <a:buNone/>
              <a:defRPr sz="2400">
                <a:solidFill>
                  <a:schemeClr val="tx2">
                    <a:alpha val="5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cxnSp>
        <p:nvCxnSpPr>
          <p:cNvPr id="8" name="Straight Connector 7">
            <a:extLst>
              <a:ext uri="{FF2B5EF4-FFF2-40B4-BE49-F238E27FC236}">
                <a16:creationId xmlns:a16="http://schemas.microsoft.com/office/drawing/2014/main" id="{C66CC717-08C5-4F3E-B8AA-BA93C8755982}"/>
              </a:ext>
            </a:extLst>
          </p:cNvPr>
          <p:cNvCxnSpPr>
            <a:cxnSpLocks/>
          </p:cNvCxnSpPr>
          <p:nvPr/>
        </p:nvCxnSpPr>
        <p:spPr>
          <a:xfrm>
            <a:off x="449400" y="41220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896B5700-AA45-4E20-8BE5-27620411303F}"/>
              </a:ext>
            </a:extLst>
          </p:cNvPr>
          <p:cNvSpPr>
            <a:spLocks noGrp="1"/>
          </p:cNvSpPr>
          <p:nvPr>
            <p:ph type="ftr" sz="quarter" idx="3"/>
          </p:nvPr>
        </p:nvSpPr>
        <p:spPr>
          <a:xfrm>
            <a:off x="4370832" y="6153912"/>
            <a:ext cx="5397056" cy="502920"/>
          </a:xfrm>
          <a:prstGeom prst="rect">
            <a:avLst/>
          </a:prstGeom>
        </p:spPr>
        <p:txBody>
          <a:bodyPr vert="horz" lIns="0" tIns="0" rIns="91440" bIns="0" rtlCol="0" anchor="ctr"/>
          <a:lstStyle>
            <a:lvl1pPr algn="l">
              <a:defRPr sz="900" cap="all" spc="200" baseline="0">
                <a:solidFill>
                  <a:schemeClr val="tx2">
                    <a:alpha val="55000"/>
                  </a:schemeClr>
                </a:solidFill>
              </a:defRPr>
            </a:lvl1pPr>
          </a:lstStyle>
          <a:p>
            <a:r>
              <a:rPr lang="en-US" spc="200" dirty="0"/>
              <a:t>Sample Footer Text</a:t>
            </a:r>
          </a:p>
        </p:txBody>
      </p:sp>
      <p:sp>
        <p:nvSpPr>
          <p:cNvPr id="10" name="Slide Number Placeholder 5">
            <a:extLst>
              <a:ext uri="{FF2B5EF4-FFF2-40B4-BE49-F238E27FC236}">
                <a16:creationId xmlns:a16="http://schemas.microsoft.com/office/drawing/2014/main" id="{7C5B7199-CC00-4D38-8B48-F8A539112985}"/>
              </a:ext>
            </a:extLst>
          </p:cNvPr>
          <p:cNvSpPr>
            <a:spLocks noGrp="1"/>
          </p:cNvSpPr>
          <p:nvPr>
            <p:ph type="sldNum" sz="quarter" idx="4"/>
          </p:nvPr>
        </p:nvSpPr>
        <p:spPr>
          <a:xfrm>
            <a:off x="10238232" y="6153912"/>
            <a:ext cx="1510856" cy="502920"/>
          </a:xfrm>
          <a:prstGeom prst="rect">
            <a:avLst/>
          </a:prstGeom>
        </p:spPr>
        <p:txBody>
          <a:bodyPr vert="horz" lIns="0" tIns="0" rIns="0" bIns="0" rtlCol="0" anchor="ctr"/>
          <a:lstStyle>
            <a:lvl1pPr algn="r">
              <a:defRPr sz="900">
                <a:solidFill>
                  <a:schemeClr val="tx2">
                    <a:alpha val="55000"/>
                  </a:schemeClr>
                </a:solidFill>
              </a:defRPr>
            </a:lvl1pPr>
          </a:lstStyle>
          <a:p>
            <a:fld id="{0D309695-DEC3-40DA-9DF5-330280C9D0E8}" type="slidenum">
              <a:rPr lang="en-US" smtClean="0"/>
              <a:pPr/>
              <a:t>‹#›</a:t>
            </a:fld>
            <a:endParaRPr lang="en-US" dirty="0"/>
          </a:p>
        </p:txBody>
      </p:sp>
      <p:sp>
        <p:nvSpPr>
          <p:cNvPr id="11" name="Date Placeholder 3">
            <a:extLst>
              <a:ext uri="{FF2B5EF4-FFF2-40B4-BE49-F238E27FC236}">
                <a16:creationId xmlns:a16="http://schemas.microsoft.com/office/drawing/2014/main" id="{16BC76EC-3453-4CE0-A71D-BD21940757B4}"/>
              </a:ext>
            </a:extLst>
          </p:cNvPr>
          <p:cNvSpPr>
            <a:spLocks noGrp="1"/>
          </p:cNvSpPr>
          <p:nvPr>
            <p:ph type="dt" sz="half" idx="2"/>
          </p:nvPr>
        </p:nvSpPr>
        <p:spPr>
          <a:xfrm>
            <a:off x="442912" y="6152968"/>
            <a:ext cx="3457576" cy="502920"/>
          </a:xfrm>
          <a:prstGeom prst="rect">
            <a:avLst/>
          </a:prstGeom>
        </p:spPr>
        <p:txBody>
          <a:bodyPr wrap="square" lIns="0" tIns="0" rIns="0" bIns="0" anchor="ctr" anchorCtr="0">
            <a:normAutofit/>
          </a:bodyPr>
          <a:lstStyle>
            <a:lvl1pPr>
              <a:defRPr sz="900" cap="all" spc="200" baseline="0">
                <a:solidFill>
                  <a:schemeClr val="tx1">
                    <a:alpha val="55000"/>
                  </a:schemeClr>
                </a:solidFill>
              </a:defRPr>
            </a:lvl1pPr>
          </a:lstStyle>
          <a:p>
            <a:fld id="{8256C2ED-54A4-480D-B5C8-65C0D62359B9}" type="datetime2">
              <a:rPr lang="en-US" smtClean="0"/>
              <a:pPr/>
              <a:t>Friday, April 16, 2021</a:t>
            </a:fld>
            <a:endParaRPr lang="en-US" dirty="0"/>
          </a:p>
        </p:txBody>
      </p:sp>
    </p:spTree>
    <p:extLst>
      <p:ext uri="{BB962C8B-B14F-4D97-AF65-F5344CB8AC3E}">
        <p14:creationId xmlns:p14="http://schemas.microsoft.com/office/powerpoint/2010/main" val="1739633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733FC-38A1-463C-BF3D-0D99784E027C}"/>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2AFD076A-A004-4560-A43B-028624E20D17}"/>
              </a:ext>
            </a:extLst>
          </p:cNvPr>
          <p:cNvSpPr>
            <a:spLocks noGrp="1"/>
          </p:cNvSpPr>
          <p:nvPr>
            <p:ph type="body" orient="vert" idx="1"/>
          </p:nvPr>
        </p:nvSpPr>
        <p:spPr>
          <a:xfrm>
            <a:off x="448056" y="1956816"/>
            <a:ext cx="11301984" cy="39959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FCFBA60-9309-4F2A-9FA9-305C4AFBECAF}"/>
              </a:ext>
            </a:extLst>
          </p:cNvPr>
          <p:cNvSpPr>
            <a:spLocks noGrp="1"/>
          </p:cNvSpPr>
          <p:nvPr>
            <p:ph type="dt" sz="half" idx="10"/>
          </p:nvPr>
        </p:nvSpPr>
        <p:spPr>
          <a:xfrm>
            <a:off x="438912" y="6153912"/>
            <a:ext cx="3456432" cy="502920"/>
          </a:xfrm>
          <a:prstGeom prst="rect">
            <a:avLst/>
          </a:prstGeom>
        </p:spPr>
        <p:txBody>
          <a:bodyPr/>
          <a:lstStyle/>
          <a:p>
            <a:fld id="{53CF612A-4CB0-4F57-9A87-F049CECB184D}" type="datetime2">
              <a:rPr lang="en-US" smtClean="0"/>
              <a:t>Friday, April 16, 2021</a:t>
            </a:fld>
            <a:endParaRPr lang="en-US"/>
          </a:p>
        </p:txBody>
      </p:sp>
      <p:sp>
        <p:nvSpPr>
          <p:cNvPr id="5" name="Footer Placeholder 4">
            <a:extLst>
              <a:ext uri="{FF2B5EF4-FFF2-40B4-BE49-F238E27FC236}">
                <a16:creationId xmlns:a16="http://schemas.microsoft.com/office/drawing/2014/main" id="{491BF451-928F-4E55-8A76-111D0E21121F}"/>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B5EC161-BA80-4E93-AEB1-B61E38C098BB}"/>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3731561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44E3E-5EFE-4FCB-86A2-5E20CC6525EC}"/>
              </a:ext>
            </a:extLst>
          </p:cNvPr>
          <p:cNvSpPr>
            <a:spLocks noGrp="1"/>
          </p:cNvSpPr>
          <p:nvPr>
            <p:ph type="title" orient="vert"/>
          </p:nvPr>
        </p:nvSpPr>
        <p:spPr>
          <a:xfrm>
            <a:off x="10232136" y="448056"/>
            <a:ext cx="1581912" cy="550468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495005E-2E0C-4200-BF29-1135A35EE9B9}"/>
              </a:ext>
            </a:extLst>
          </p:cNvPr>
          <p:cNvSpPr>
            <a:spLocks noGrp="1"/>
          </p:cNvSpPr>
          <p:nvPr>
            <p:ph type="body" orient="vert" idx="1"/>
          </p:nvPr>
        </p:nvSpPr>
        <p:spPr>
          <a:xfrm>
            <a:off x="438912" y="438912"/>
            <a:ext cx="9436608" cy="55046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12BBBED-3B21-4271-BC0F-BBA258B59D48}"/>
              </a:ext>
            </a:extLst>
          </p:cNvPr>
          <p:cNvSpPr>
            <a:spLocks noGrp="1"/>
          </p:cNvSpPr>
          <p:nvPr>
            <p:ph type="dt" sz="half" idx="10"/>
          </p:nvPr>
        </p:nvSpPr>
        <p:spPr>
          <a:xfrm>
            <a:off x="438912" y="6153912"/>
            <a:ext cx="3456432" cy="502920"/>
          </a:xfrm>
          <a:prstGeom prst="rect">
            <a:avLst/>
          </a:prstGeom>
        </p:spPr>
        <p:txBody>
          <a:bodyPr/>
          <a:lstStyle/>
          <a:p>
            <a:fld id="{8F397F40-C8F7-4897-A6B8-241042F913A9}" type="datetime2">
              <a:rPr lang="en-US" smtClean="0"/>
              <a:t>Friday, April 16, 2021</a:t>
            </a:fld>
            <a:endParaRPr lang="en-US"/>
          </a:p>
        </p:txBody>
      </p:sp>
      <p:sp>
        <p:nvSpPr>
          <p:cNvPr id="5" name="Footer Placeholder 4">
            <a:extLst>
              <a:ext uri="{FF2B5EF4-FFF2-40B4-BE49-F238E27FC236}">
                <a16:creationId xmlns:a16="http://schemas.microsoft.com/office/drawing/2014/main" id="{2D89CED5-56F3-4943-8143-918F7A860CD4}"/>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09C87180-7248-4741-8E3B-9AAFB414DD95}"/>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933034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B7685-BDD9-488F-B082-33592E0F1364}"/>
              </a:ext>
            </a:extLst>
          </p:cNvPr>
          <p:cNvSpPr>
            <a:spLocks noGrp="1"/>
          </p:cNvSpPr>
          <p:nvPr>
            <p:ph type="title"/>
          </p:nvPr>
        </p:nvSpPr>
        <p:spPr/>
        <p:txBody>
          <a:bodyPr wrap="square"/>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E9CB5FF-7FB5-4B8A-BF1C-48765D40B4C0}"/>
              </a:ext>
            </a:extLst>
          </p:cNvPr>
          <p:cNvSpPr>
            <a:spLocks noGrp="1"/>
          </p:cNvSpPr>
          <p:nvPr>
            <p:ph idx="1"/>
          </p:nvPr>
        </p:nvSpPr>
        <p:spPr>
          <a:xfrm>
            <a:off x="448056" y="1735200"/>
            <a:ext cx="11293200" cy="3783013"/>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a:extLst>
              <a:ext uri="{FF2B5EF4-FFF2-40B4-BE49-F238E27FC236}">
                <a16:creationId xmlns:a16="http://schemas.microsoft.com/office/drawing/2014/main" id="{BDA03860-F8F0-4186-B5D0-72C935B2C2A9}"/>
              </a:ext>
            </a:extLst>
          </p:cNvPr>
          <p:cNvSpPr>
            <a:spLocks noGrp="1"/>
          </p:cNvSpPr>
          <p:nvPr>
            <p:ph type="ftr" sz="quarter" idx="3"/>
          </p:nvPr>
        </p:nvSpPr>
        <p:spPr>
          <a:xfrm>
            <a:off x="4370832" y="6153912"/>
            <a:ext cx="5397056" cy="502920"/>
          </a:xfrm>
          <a:prstGeom prst="rect">
            <a:avLst/>
          </a:prstGeom>
        </p:spPr>
        <p:txBody>
          <a:bodyPr vert="horz" lIns="0" tIns="0" rIns="91440" bIns="0" rtlCol="0" anchor="ctr"/>
          <a:lstStyle>
            <a:lvl1pPr algn="l">
              <a:defRPr sz="900" cap="all" spc="200" baseline="0">
                <a:solidFill>
                  <a:schemeClr val="tx2">
                    <a:alpha val="55000"/>
                  </a:schemeClr>
                </a:solidFill>
              </a:defRPr>
            </a:lvl1pPr>
          </a:lstStyle>
          <a:p>
            <a:r>
              <a:rPr lang="en-US" spc="200" dirty="0"/>
              <a:t>Sample Footer Text</a:t>
            </a:r>
          </a:p>
        </p:txBody>
      </p:sp>
      <p:sp>
        <p:nvSpPr>
          <p:cNvPr id="8" name="Slide Number Placeholder 5">
            <a:extLst>
              <a:ext uri="{FF2B5EF4-FFF2-40B4-BE49-F238E27FC236}">
                <a16:creationId xmlns:a16="http://schemas.microsoft.com/office/drawing/2014/main" id="{60B9D802-9E36-42DA-B6CA-6C937CBE8A94}"/>
              </a:ext>
            </a:extLst>
          </p:cNvPr>
          <p:cNvSpPr>
            <a:spLocks noGrp="1"/>
          </p:cNvSpPr>
          <p:nvPr>
            <p:ph type="sldNum" sz="quarter" idx="4"/>
          </p:nvPr>
        </p:nvSpPr>
        <p:spPr>
          <a:xfrm>
            <a:off x="10238232" y="6153912"/>
            <a:ext cx="1510856" cy="502920"/>
          </a:xfrm>
          <a:prstGeom prst="rect">
            <a:avLst/>
          </a:prstGeom>
        </p:spPr>
        <p:txBody>
          <a:bodyPr vert="horz" lIns="0" tIns="0" rIns="0" bIns="0" rtlCol="0" anchor="ctr"/>
          <a:lstStyle>
            <a:lvl1pPr algn="r">
              <a:defRPr sz="900">
                <a:solidFill>
                  <a:schemeClr val="tx2">
                    <a:alpha val="55000"/>
                  </a:schemeClr>
                </a:solidFill>
              </a:defRPr>
            </a:lvl1pPr>
          </a:lstStyle>
          <a:p>
            <a:fld id="{0D309695-DEC3-40DA-9DF5-330280C9D0E8}" type="slidenum">
              <a:rPr lang="en-US" smtClean="0"/>
              <a:pPr/>
              <a:t>‹#›</a:t>
            </a:fld>
            <a:endParaRPr lang="en-US" dirty="0"/>
          </a:p>
        </p:txBody>
      </p:sp>
      <p:sp>
        <p:nvSpPr>
          <p:cNvPr id="9" name="Date Placeholder 3">
            <a:extLst>
              <a:ext uri="{FF2B5EF4-FFF2-40B4-BE49-F238E27FC236}">
                <a16:creationId xmlns:a16="http://schemas.microsoft.com/office/drawing/2014/main" id="{C227B5A7-BF66-4C50-9DAD-A24070310B83}"/>
              </a:ext>
            </a:extLst>
          </p:cNvPr>
          <p:cNvSpPr>
            <a:spLocks noGrp="1"/>
          </p:cNvSpPr>
          <p:nvPr>
            <p:ph type="dt" sz="half" idx="2"/>
          </p:nvPr>
        </p:nvSpPr>
        <p:spPr>
          <a:xfrm>
            <a:off x="442912" y="6152968"/>
            <a:ext cx="3457576" cy="502920"/>
          </a:xfrm>
          <a:prstGeom prst="rect">
            <a:avLst/>
          </a:prstGeom>
        </p:spPr>
        <p:txBody>
          <a:bodyPr wrap="square" lIns="0" tIns="0" rIns="0" bIns="0" anchor="ctr" anchorCtr="0">
            <a:normAutofit/>
          </a:bodyPr>
          <a:lstStyle>
            <a:lvl1pPr>
              <a:defRPr sz="900" cap="all" spc="200" baseline="0">
                <a:solidFill>
                  <a:schemeClr val="tx1">
                    <a:alpha val="55000"/>
                  </a:schemeClr>
                </a:solidFill>
              </a:defRPr>
            </a:lvl1pPr>
          </a:lstStyle>
          <a:p>
            <a:fld id="{8256C2ED-54A4-480D-B5C8-65C0D62359B9}" type="datetime2">
              <a:rPr lang="en-US" smtClean="0"/>
              <a:pPr/>
              <a:t>Friday, April 16, 2021</a:t>
            </a:fld>
            <a:endParaRPr lang="en-US" dirty="0"/>
          </a:p>
        </p:txBody>
      </p:sp>
    </p:spTree>
    <p:extLst>
      <p:ext uri="{BB962C8B-B14F-4D97-AF65-F5344CB8AC3E}">
        <p14:creationId xmlns:p14="http://schemas.microsoft.com/office/powerpoint/2010/main" val="952291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2B8D-DB20-44D1-84BC-F76685913380}"/>
              </a:ext>
            </a:extLst>
          </p:cNvPr>
          <p:cNvSpPr>
            <a:spLocks noGrp="1"/>
          </p:cNvSpPr>
          <p:nvPr>
            <p:ph type="title"/>
          </p:nvPr>
        </p:nvSpPr>
        <p:spPr>
          <a:xfrm>
            <a:off x="448056" y="448056"/>
            <a:ext cx="11311128" cy="3401568"/>
          </a:xfrm>
        </p:spPr>
        <p:txBody>
          <a:bodyPr anchor="b">
            <a:normAutofit/>
          </a:bodyPr>
          <a:lstStyle>
            <a:lvl1pPr>
              <a:defRPr sz="6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594C298-618E-4642-8F2B-8DD253ED5C06}"/>
              </a:ext>
            </a:extLst>
          </p:cNvPr>
          <p:cNvSpPr>
            <a:spLocks noGrp="1"/>
          </p:cNvSpPr>
          <p:nvPr>
            <p:ph type="body" idx="1"/>
          </p:nvPr>
        </p:nvSpPr>
        <p:spPr>
          <a:xfrm>
            <a:off x="448056" y="4471416"/>
            <a:ext cx="11292840" cy="1481328"/>
          </a:xfrm>
        </p:spPr>
        <p:txBody>
          <a:bodyPr/>
          <a:lstStyle>
            <a:lvl1pPr marL="0" indent="0">
              <a:lnSpc>
                <a:spcPct val="120000"/>
              </a:lnSpc>
              <a:buNone/>
              <a:defRPr sz="2400">
                <a:solidFill>
                  <a:schemeClr val="tx2">
                    <a:alpha val="5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B3ECD5-2EEA-457B-9C93-36F8AF368EC7}"/>
              </a:ext>
            </a:extLst>
          </p:cNvPr>
          <p:cNvSpPr>
            <a:spLocks noGrp="1"/>
          </p:cNvSpPr>
          <p:nvPr>
            <p:ph type="dt" sz="half" idx="10"/>
          </p:nvPr>
        </p:nvSpPr>
        <p:spPr>
          <a:xfrm>
            <a:off x="438912" y="6153912"/>
            <a:ext cx="3456432" cy="502920"/>
          </a:xfrm>
          <a:prstGeom prst="rect">
            <a:avLst/>
          </a:prstGeom>
        </p:spPr>
        <p:txBody>
          <a:bodyPr/>
          <a:lstStyle/>
          <a:p>
            <a:fld id="{10EDCA73-0A86-4195-A787-75037827079D}" type="datetime2">
              <a:rPr lang="en-US" smtClean="0"/>
              <a:t>Friday, April 16, 2021</a:t>
            </a:fld>
            <a:endParaRPr lang="en-US"/>
          </a:p>
        </p:txBody>
      </p:sp>
      <p:sp>
        <p:nvSpPr>
          <p:cNvPr id="5" name="Footer Placeholder 4">
            <a:extLst>
              <a:ext uri="{FF2B5EF4-FFF2-40B4-BE49-F238E27FC236}">
                <a16:creationId xmlns:a16="http://schemas.microsoft.com/office/drawing/2014/main" id="{D79A15D4-F172-4025-9290-C8F5D419720E}"/>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3926CD73-9984-4E1D-BD74-37115C1F4C57}"/>
              </a:ext>
            </a:extLst>
          </p:cNvPr>
          <p:cNvSpPr>
            <a:spLocks noGrp="1"/>
          </p:cNvSpPr>
          <p:nvPr>
            <p:ph type="sldNum" sz="quarter" idx="12"/>
          </p:nvPr>
        </p:nvSpPr>
        <p:spPr/>
        <p:txBody>
          <a:bodyPr rIns="219456"/>
          <a:lstStyle/>
          <a:p>
            <a:fld id="{0D309695-DEC3-40DA-9DF5-330280C9D0E8}" type="slidenum">
              <a:rPr lang="en-US" smtClean="0"/>
              <a:t>‹#›</a:t>
            </a:fld>
            <a:endParaRPr lang="en-US"/>
          </a:p>
        </p:txBody>
      </p:sp>
      <p:cxnSp>
        <p:nvCxnSpPr>
          <p:cNvPr id="8" name="Straight Connector 7">
            <a:extLst>
              <a:ext uri="{FF2B5EF4-FFF2-40B4-BE49-F238E27FC236}">
                <a16:creationId xmlns:a16="http://schemas.microsoft.com/office/drawing/2014/main" id="{E99FAD47-5E44-4EE5-A422-A77593F8F3A3}"/>
              </a:ext>
            </a:extLst>
          </p:cNvPr>
          <p:cNvCxnSpPr>
            <a:cxnSpLocks/>
          </p:cNvCxnSpPr>
          <p:nvPr/>
        </p:nvCxnSpPr>
        <p:spPr>
          <a:xfrm>
            <a:off x="449400" y="41220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5215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74E41-AB27-418C-AA9E-8F863DDE3629}"/>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8B9E10A-E18D-4122-A71B-0A22F695E076}"/>
              </a:ext>
            </a:extLst>
          </p:cNvPr>
          <p:cNvSpPr>
            <a:spLocks noGrp="1"/>
          </p:cNvSpPr>
          <p:nvPr>
            <p:ph sz="half" idx="1"/>
          </p:nvPr>
        </p:nvSpPr>
        <p:spPr>
          <a:xfrm>
            <a:off x="448056" y="1735200"/>
            <a:ext cx="5431536" cy="4214750"/>
          </a:xfrm>
        </p:spPr>
        <p:txBody>
          <a:bodyPr/>
          <a:lstStyle>
            <a:lvl1pPr marL="450000">
              <a:defRPr/>
            </a:lvl1pPr>
            <a:lvl2pPr marL="900000">
              <a:defRPr/>
            </a:lvl2pPr>
            <a:lvl3pPr marL="1350000">
              <a:defRPr/>
            </a:lvl3pPr>
            <a:lvl4pPr marL="1800000">
              <a:defRPr/>
            </a:lvl4pPr>
            <a:lvl5pPr marL="2250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90CB980D-2720-431B-88C8-4D837023BBFF}"/>
              </a:ext>
            </a:extLst>
          </p:cNvPr>
          <p:cNvSpPr>
            <a:spLocks noGrp="1"/>
          </p:cNvSpPr>
          <p:nvPr>
            <p:ph sz="half" idx="2"/>
          </p:nvPr>
        </p:nvSpPr>
        <p:spPr>
          <a:xfrm>
            <a:off x="6309360" y="1735200"/>
            <a:ext cx="5431536" cy="4214750"/>
          </a:xfrm>
        </p:spPr>
        <p:txBody>
          <a:bodyPr/>
          <a:lstStyle>
            <a:lvl2pPr marL="900000">
              <a:defRPr/>
            </a:lvl2pPr>
            <a:lvl3pPr marL="1350000">
              <a:defRPr/>
            </a:lvl3pPr>
            <a:lvl4pPr marL="1800000">
              <a:defRPr/>
            </a:lvl4pPr>
            <a:lvl5pPr marL="2430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E8EB211-F6F7-4C53-B25F-F1EBF7A8BF4E}"/>
              </a:ext>
            </a:extLst>
          </p:cNvPr>
          <p:cNvSpPr>
            <a:spLocks noGrp="1"/>
          </p:cNvSpPr>
          <p:nvPr>
            <p:ph type="dt" sz="half" idx="10"/>
          </p:nvPr>
        </p:nvSpPr>
        <p:spPr>
          <a:xfrm>
            <a:off x="438912" y="6153912"/>
            <a:ext cx="3456432" cy="502920"/>
          </a:xfrm>
          <a:prstGeom prst="rect">
            <a:avLst/>
          </a:prstGeom>
        </p:spPr>
        <p:txBody>
          <a:bodyPr/>
          <a:lstStyle/>
          <a:p>
            <a:fld id="{83C75374-B296-498E-A935-80631EA9020D}" type="datetime2">
              <a:rPr lang="en-US" smtClean="0"/>
              <a:t>Friday, April 16, 2021</a:t>
            </a:fld>
            <a:endParaRPr lang="en-US"/>
          </a:p>
        </p:txBody>
      </p:sp>
      <p:sp>
        <p:nvSpPr>
          <p:cNvPr id="6" name="Footer Placeholder 5">
            <a:extLst>
              <a:ext uri="{FF2B5EF4-FFF2-40B4-BE49-F238E27FC236}">
                <a16:creationId xmlns:a16="http://schemas.microsoft.com/office/drawing/2014/main" id="{D0AA830D-482E-415E-B855-D561B94BDC2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2D7FB2AC-9F49-4D35-8C5E-ECECC6B13134}"/>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243801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25D59-DC0A-4295-8714-902B54B983AF}"/>
              </a:ext>
            </a:extLst>
          </p:cNvPr>
          <p:cNvSpPr>
            <a:spLocks noGrp="1"/>
          </p:cNvSpPr>
          <p:nvPr>
            <p:ph type="title"/>
          </p:nvPr>
        </p:nvSpPr>
        <p:spPr>
          <a:xfrm>
            <a:off x="448056" y="388800"/>
            <a:ext cx="11311128" cy="114120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67A33E2-E7AE-4E37-9DF1-69697E45D2A7}"/>
              </a:ext>
            </a:extLst>
          </p:cNvPr>
          <p:cNvSpPr>
            <a:spLocks noGrp="1"/>
          </p:cNvSpPr>
          <p:nvPr>
            <p:ph type="body" idx="1"/>
          </p:nvPr>
        </p:nvSpPr>
        <p:spPr>
          <a:xfrm>
            <a:off x="448056" y="1774952"/>
            <a:ext cx="5431536" cy="612648"/>
          </a:xfrm>
        </p:spPr>
        <p:txBody>
          <a:bodyPr anchor="t">
            <a:normAutofit/>
          </a:bodyPr>
          <a:lstStyle>
            <a:lvl1pPr marL="0" indent="0">
              <a:lnSpc>
                <a:spcPct val="100000"/>
              </a:lnSpc>
              <a:buNone/>
              <a:defRPr sz="2000" b="0" i="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2E79D5-E651-4B82-AFAA-DE6E16AC3EB8}"/>
              </a:ext>
            </a:extLst>
          </p:cNvPr>
          <p:cNvSpPr>
            <a:spLocks noGrp="1"/>
          </p:cNvSpPr>
          <p:nvPr>
            <p:ph sz="half" idx="2"/>
          </p:nvPr>
        </p:nvSpPr>
        <p:spPr>
          <a:xfrm>
            <a:off x="448056" y="2752344"/>
            <a:ext cx="5431536"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1A91196-F771-42C3-A726-A4ECF561FFF3}"/>
              </a:ext>
            </a:extLst>
          </p:cNvPr>
          <p:cNvSpPr>
            <a:spLocks noGrp="1"/>
          </p:cNvSpPr>
          <p:nvPr>
            <p:ph type="body" sz="quarter" idx="3"/>
          </p:nvPr>
        </p:nvSpPr>
        <p:spPr>
          <a:xfrm>
            <a:off x="6309360" y="1774952"/>
            <a:ext cx="5431536" cy="612648"/>
          </a:xfrm>
        </p:spPr>
        <p:txBody>
          <a:bodyPr anchor="t">
            <a:normAutofit/>
          </a:bodyPr>
          <a:lstStyle>
            <a:lvl1pPr marL="0" indent="0">
              <a:lnSpc>
                <a:spcPct val="100000"/>
              </a:lnSpc>
              <a:buNone/>
              <a:defRPr sz="2000" b="0" i="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76BA18-D373-4B5F-B812-5D5E4C2378E7}"/>
              </a:ext>
            </a:extLst>
          </p:cNvPr>
          <p:cNvSpPr>
            <a:spLocks noGrp="1"/>
          </p:cNvSpPr>
          <p:nvPr>
            <p:ph sz="quarter" idx="4"/>
          </p:nvPr>
        </p:nvSpPr>
        <p:spPr>
          <a:xfrm>
            <a:off x="6309360" y="2752344"/>
            <a:ext cx="5431536"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F395D0EB-9F99-4C95-ADA6-AC6B493CCA9D}"/>
              </a:ext>
            </a:extLst>
          </p:cNvPr>
          <p:cNvSpPr>
            <a:spLocks noGrp="1"/>
          </p:cNvSpPr>
          <p:nvPr>
            <p:ph type="dt" sz="half" idx="10"/>
          </p:nvPr>
        </p:nvSpPr>
        <p:spPr>
          <a:xfrm>
            <a:off x="438912" y="6153912"/>
            <a:ext cx="3456432" cy="502920"/>
          </a:xfrm>
          <a:prstGeom prst="rect">
            <a:avLst/>
          </a:prstGeom>
        </p:spPr>
        <p:txBody>
          <a:bodyPr/>
          <a:lstStyle/>
          <a:p>
            <a:fld id="{B098B728-214A-4ABC-8432-5B3A5A66A987}" type="datetime2">
              <a:rPr lang="en-US" smtClean="0"/>
              <a:t>Friday, April 16, 2021</a:t>
            </a:fld>
            <a:endParaRPr lang="en-US" dirty="0"/>
          </a:p>
        </p:txBody>
      </p:sp>
      <p:sp>
        <p:nvSpPr>
          <p:cNvPr id="8" name="Footer Placeholder 7">
            <a:extLst>
              <a:ext uri="{FF2B5EF4-FFF2-40B4-BE49-F238E27FC236}">
                <a16:creationId xmlns:a16="http://schemas.microsoft.com/office/drawing/2014/main" id="{27EB69A9-1E48-4683-8873-D888C39E6EE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57E419C-3010-4562-BA4B-ECBC2DBE629E}"/>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2585657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58066-A255-4886-A4B0-2AC829A768F3}"/>
              </a:ext>
            </a:extLst>
          </p:cNvPr>
          <p:cNvSpPr>
            <a:spLocks noGrp="1"/>
          </p:cNvSpPr>
          <p:nvPr>
            <p:ph type="title"/>
          </p:nvPr>
        </p:nvSpPr>
        <p:spPr>
          <a:xfrm>
            <a:off x="448056" y="388800"/>
            <a:ext cx="11311128" cy="5559552"/>
          </a:xfrm>
        </p:spPr>
        <p:txBody>
          <a:bodyPr wrap="square"/>
          <a:lstStyle/>
          <a:p>
            <a:r>
              <a:rPr lang="en-US"/>
              <a:t>Click to edit Master title style</a:t>
            </a:r>
            <a:endParaRPr lang="en-US" dirty="0"/>
          </a:p>
        </p:txBody>
      </p:sp>
      <p:sp>
        <p:nvSpPr>
          <p:cNvPr id="3" name="Date Placeholder 2">
            <a:extLst>
              <a:ext uri="{FF2B5EF4-FFF2-40B4-BE49-F238E27FC236}">
                <a16:creationId xmlns:a16="http://schemas.microsoft.com/office/drawing/2014/main" id="{2068D80A-6560-46E3-AF30-9CEC54EA747C}"/>
              </a:ext>
            </a:extLst>
          </p:cNvPr>
          <p:cNvSpPr>
            <a:spLocks noGrp="1"/>
          </p:cNvSpPr>
          <p:nvPr>
            <p:ph type="dt" sz="half" idx="10"/>
          </p:nvPr>
        </p:nvSpPr>
        <p:spPr>
          <a:xfrm>
            <a:off x="438912" y="6153912"/>
            <a:ext cx="3456432" cy="502920"/>
          </a:xfrm>
          <a:prstGeom prst="rect">
            <a:avLst/>
          </a:prstGeom>
        </p:spPr>
        <p:txBody>
          <a:bodyPr/>
          <a:lstStyle/>
          <a:p>
            <a:fld id="{015F02D0-6806-43AF-9888-2359BF40C204}" type="datetime2">
              <a:rPr lang="en-US" smtClean="0"/>
              <a:t>Friday, April 16, 2021</a:t>
            </a:fld>
            <a:endParaRPr lang="en-US"/>
          </a:p>
        </p:txBody>
      </p:sp>
      <p:sp>
        <p:nvSpPr>
          <p:cNvPr id="4" name="Footer Placeholder 3">
            <a:extLst>
              <a:ext uri="{FF2B5EF4-FFF2-40B4-BE49-F238E27FC236}">
                <a16:creationId xmlns:a16="http://schemas.microsoft.com/office/drawing/2014/main" id="{4AB673C2-FB1E-46F5-8CFB-93B9DB807075}"/>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91E2120-410F-4382-81AB-37F161F72150}"/>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3338964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802222-E41B-48E7-BF06-5C5509D621C0}"/>
              </a:ext>
            </a:extLst>
          </p:cNvPr>
          <p:cNvSpPr>
            <a:spLocks noGrp="1"/>
          </p:cNvSpPr>
          <p:nvPr>
            <p:ph type="dt" sz="half" idx="10"/>
          </p:nvPr>
        </p:nvSpPr>
        <p:spPr>
          <a:xfrm>
            <a:off x="438912" y="6153912"/>
            <a:ext cx="3456432" cy="502920"/>
          </a:xfrm>
          <a:prstGeom prst="rect">
            <a:avLst/>
          </a:prstGeom>
        </p:spPr>
        <p:txBody>
          <a:bodyPr/>
          <a:lstStyle/>
          <a:p>
            <a:fld id="{8EE14D2D-B1AF-4197-82D6-FC1F8BD05681}" type="datetime2">
              <a:rPr lang="en-US" smtClean="0"/>
              <a:t>Friday, April 16, 2021</a:t>
            </a:fld>
            <a:endParaRPr lang="en-US"/>
          </a:p>
        </p:txBody>
      </p:sp>
      <p:sp>
        <p:nvSpPr>
          <p:cNvPr id="3" name="Footer Placeholder 2">
            <a:extLst>
              <a:ext uri="{FF2B5EF4-FFF2-40B4-BE49-F238E27FC236}">
                <a16:creationId xmlns:a16="http://schemas.microsoft.com/office/drawing/2014/main" id="{17A636E3-B721-46E8-882F-C123530F0FEF}"/>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C4FC1178-3E0E-449A-B799-009C04C069AF}"/>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3974537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23392-4FF4-4922-A14E-8AA23A9BDD70}"/>
              </a:ext>
            </a:extLst>
          </p:cNvPr>
          <p:cNvSpPr>
            <a:spLocks noGrp="1"/>
          </p:cNvSpPr>
          <p:nvPr>
            <p:ph type="title"/>
          </p:nvPr>
        </p:nvSpPr>
        <p:spPr>
          <a:xfrm>
            <a:off x="448056" y="388800"/>
            <a:ext cx="3447288" cy="1069848"/>
          </a:xfrm>
        </p:spPr>
        <p:txBody>
          <a:bodyPr wrap="square" anchor="t">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04FB38E-5055-4C9B-9A3B-A7B3A4887944}"/>
              </a:ext>
            </a:extLst>
          </p:cNvPr>
          <p:cNvSpPr>
            <a:spLocks noGrp="1"/>
          </p:cNvSpPr>
          <p:nvPr>
            <p:ph idx="1"/>
          </p:nvPr>
        </p:nvSpPr>
        <p:spPr>
          <a:xfrm>
            <a:off x="4370832" y="393192"/>
            <a:ext cx="7379208" cy="5559552"/>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E2EC2DB-2ED3-408C-BFF2-F413C9D8F91E}"/>
              </a:ext>
            </a:extLst>
          </p:cNvPr>
          <p:cNvSpPr>
            <a:spLocks noGrp="1"/>
          </p:cNvSpPr>
          <p:nvPr>
            <p:ph type="body" sz="half" idx="2"/>
          </p:nvPr>
        </p:nvSpPr>
        <p:spPr>
          <a:xfrm>
            <a:off x="448056" y="1733550"/>
            <a:ext cx="3447288" cy="421919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374FDF-3000-4B2C-AC88-8CE34D680596}"/>
              </a:ext>
            </a:extLst>
          </p:cNvPr>
          <p:cNvSpPr>
            <a:spLocks noGrp="1"/>
          </p:cNvSpPr>
          <p:nvPr>
            <p:ph type="dt" sz="half" idx="10"/>
          </p:nvPr>
        </p:nvSpPr>
        <p:spPr>
          <a:xfrm>
            <a:off x="438912" y="6153912"/>
            <a:ext cx="3456432" cy="502920"/>
          </a:xfrm>
          <a:prstGeom prst="rect">
            <a:avLst/>
          </a:prstGeom>
        </p:spPr>
        <p:txBody>
          <a:bodyPr/>
          <a:lstStyle/>
          <a:p>
            <a:fld id="{98771CEB-9838-4245-91B8-EFBAFE2D8B44}" type="datetime2">
              <a:rPr lang="en-US" smtClean="0"/>
              <a:t>Friday, April 16, 2021</a:t>
            </a:fld>
            <a:endParaRPr lang="en-US"/>
          </a:p>
        </p:txBody>
      </p:sp>
      <p:sp>
        <p:nvSpPr>
          <p:cNvPr id="6" name="Footer Placeholder 5">
            <a:extLst>
              <a:ext uri="{FF2B5EF4-FFF2-40B4-BE49-F238E27FC236}">
                <a16:creationId xmlns:a16="http://schemas.microsoft.com/office/drawing/2014/main" id="{0DA0B7F4-5B8C-49BD-9BDA-FCBD13E24227}"/>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3502BC00-0803-4A53-8657-91CE0DB80E54}"/>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3613036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C2A98-C272-40D9-B75A-77A3D58678E0}"/>
              </a:ext>
            </a:extLst>
          </p:cNvPr>
          <p:cNvSpPr>
            <a:spLocks noGrp="1"/>
          </p:cNvSpPr>
          <p:nvPr>
            <p:ph type="title"/>
          </p:nvPr>
        </p:nvSpPr>
        <p:spPr>
          <a:xfrm>
            <a:off x="448056" y="388800"/>
            <a:ext cx="3447288" cy="1069848"/>
          </a:xfrm>
        </p:spPr>
        <p:txBody>
          <a:bodyPr wrap="square" anchor="t">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AD50DAC-9AC3-4A9A-91B7-6C95E4362561}"/>
              </a:ext>
            </a:extLst>
          </p:cNvPr>
          <p:cNvSpPr>
            <a:spLocks noGrp="1"/>
          </p:cNvSpPr>
          <p:nvPr>
            <p:ph type="pic" idx="1"/>
          </p:nvPr>
        </p:nvSpPr>
        <p:spPr>
          <a:xfrm>
            <a:off x="4370832" y="441324"/>
            <a:ext cx="7373112" cy="551141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3721B04-C243-49A9-B5D3-483379290943}"/>
              </a:ext>
            </a:extLst>
          </p:cNvPr>
          <p:cNvSpPr>
            <a:spLocks noGrp="1"/>
          </p:cNvSpPr>
          <p:nvPr>
            <p:ph type="body" sz="half" idx="2"/>
          </p:nvPr>
        </p:nvSpPr>
        <p:spPr>
          <a:xfrm>
            <a:off x="448056" y="1735200"/>
            <a:ext cx="3447288" cy="421475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8E949C-DD35-44F6-B45A-35134D7E1299}"/>
              </a:ext>
            </a:extLst>
          </p:cNvPr>
          <p:cNvSpPr>
            <a:spLocks noGrp="1"/>
          </p:cNvSpPr>
          <p:nvPr>
            <p:ph type="dt" sz="half" idx="10"/>
          </p:nvPr>
        </p:nvSpPr>
        <p:spPr>
          <a:xfrm>
            <a:off x="438912" y="6153912"/>
            <a:ext cx="3456432" cy="502920"/>
          </a:xfrm>
          <a:prstGeom prst="rect">
            <a:avLst/>
          </a:prstGeom>
        </p:spPr>
        <p:txBody>
          <a:bodyPr/>
          <a:lstStyle/>
          <a:p>
            <a:fld id="{51D3F6BF-A585-41F8-88DF-7E5D069F892A}" type="datetime2">
              <a:rPr lang="en-US" smtClean="0"/>
              <a:t>Friday, April 16, 2021</a:t>
            </a:fld>
            <a:endParaRPr lang="en-US"/>
          </a:p>
        </p:txBody>
      </p:sp>
      <p:sp>
        <p:nvSpPr>
          <p:cNvPr id="6" name="Footer Placeholder 5">
            <a:extLst>
              <a:ext uri="{FF2B5EF4-FFF2-40B4-BE49-F238E27FC236}">
                <a16:creationId xmlns:a16="http://schemas.microsoft.com/office/drawing/2014/main" id="{6BC70102-4B8E-4FEC-9BB7-97FDC1EABF86}"/>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086693AF-08A9-4388-A9B8-174D53955998}"/>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2260533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DDBCE8-F60C-4E3A-83C0-BDE8DD2DE1FD}"/>
              </a:ext>
            </a:extLst>
          </p:cNvPr>
          <p:cNvSpPr>
            <a:spLocks noGrp="1"/>
          </p:cNvSpPr>
          <p:nvPr>
            <p:ph type="title"/>
          </p:nvPr>
        </p:nvSpPr>
        <p:spPr>
          <a:xfrm>
            <a:off x="448056" y="388800"/>
            <a:ext cx="11301984" cy="1141200"/>
          </a:xfrm>
          <a:prstGeom prst="rect">
            <a:avLst/>
          </a:prstGeom>
        </p:spPr>
        <p:txBody>
          <a:bodyPr vert="horz" lIns="0" tIns="0" rIns="0" bIns="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4BBC57F-72F2-48BC-B1EE-1F2C6155D72E}"/>
              </a:ext>
            </a:extLst>
          </p:cNvPr>
          <p:cNvSpPr>
            <a:spLocks noGrp="1"/>
          </p:cNvSpPr>
          <p:nvPr>
            <p:ph type="body" idx="1"/>
          </p:nvPr>
        </p:nvSpPr>
        <p:spPr>
          <a:xfrm>
            <a:off x="448056" y="1733550"/>
            <a:ext cx="11293200" cy="3783013"/>
          </a:xfrm>
          <a:prstGeom prst="rect">
            <a:avLst/>
          </a:prstGeom>
        </p:spPr>
        <p:txBody>
          <a:bodyPr vert="horz" lIns="0" tIns="0" rIns="9144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930FBC45-A4BC-4EE5-82B1-8BC79122559A}"/>
              </a:ext>
            </a:extLst>
          </p:cNvPr>
          <p:cNvSpPr>
            <a:spLocks noGrp="1"/>
          </p:cNvSpPr>
          <p:nvPr>
            <p:ph type="ftr" sz="quarter" idx="3"/>
          </p:nvPr>
        </p:nvSpPr>
        <p:spPr>
          <a:xfrm>
            <a:off x="4370832" y="6153912"/>
            <a:ext cx="5397056" cy="502920"/>
          </a:xfrm>
          <a:prstGeom prst="rect">
            <a:avLst/>
          </a:prstGeom>
        </p:spPr>
        <p:txBody>
          <a:bodyPr vert="horz" lIns="0" tIns="0" rIns="91440" bIns="0" rtlCol="0" anchor="ctr"/>
          <a:lstStyle>
            <a:lvl1pPr algn="l">
              <a:defRPr sz="900" cap="all" spc="200" baseline="0">
                <a:solidFill>
                  <a:schemeClr val="tx2">
                    <a:alpha val="55000"/>
                  </a:schemeClr>
                </a:solidFill>
              </a:defRPr>
            </a:lvl1pPr>
          </a:lstStyle>
          <a:p>
            <a:r>
              <a:rPr lang="en-US" spc="200" dirty="0"/>
              <a:t>Sample Footer Text</a:t>
            </a:r>
          </a:p>
        </p:txBody>
      </p:sp>
      <p:sp>
        <p:nvSpPr>
          <p:cNvPr id="6" name="Slide Number Placeholder 5">
            <a:extLst>
              <a:ext uri="{FF2B5EF4-FFF2-40B4-BE49-F238E27FC236}">
                <a16:creationId xmlns:a16="http://schemas.microsoft.com/office/drawing/2014/main" id="{725E1300-1995-409E-B058-59180872B694}"/>
              </a:ext>
            </a:extLst>
          </p:cNvPr>
          <p:cNvSpPr>
            <a:spLocks noGrp="1"/>
          </p:cNvSpPr>
          <p:nvPr>
            <p:ph type="sldNum" sz="quarter" idx="4"/>
          </p:nvPr>
        </p:nvSpPr>
        <p:spPr>
          <a:xfrm>
            <a:off x="10238232" y="6153912"/>
            <a:ext cx="1510856" cy="502920"/>
          </a:xfrm>
          <a:prstGeom prst="rect">
            <a:avLst/>
          </a:prstGeom>
        </p:spPr>
        <p:txBody>
          <a:bodyPr vert="horz" lIns="0" tIns="0" rIns="0" bIns="0" rtlCol="0" anchor="ctr"/>
          <a:lstStyle>
            <a:lvl1pPr algn="r">
              <a:defRPr sz="900">
                <a:solidFill>
                  <a:schemeClr val="tx2">
                    <a:alpha val="55000"/>
                  </a:schemeClr>
                </a:solidFill>
              </a:defRPr>
            </a:lvl1pPr>
          </a:lstStyle>
          <a:p>
            <a:fld id="{0D309695-DEC3-40DA-9DF5-330280C9D0E8}" type="slidenum">
              <a:rPr lang="en-US" smtClean="0"/>
              <a:pPr/>
              <a:t>‹#›</a:t>
            </a:fld>
            <a:endParaRPr lang="en-US" dirty="0"/>
          </a:p>
        </p:txBody>
      </p:sp>
      <p:sp>
        <p:nvSpPr>
          <p:cNvPr id="10" name="Date Placeholder 3">
            <a:extLst>
              <a:ext uri="{FF2B5EF4-FFF2-40B4-BE49-F238E27FC236}">
                <a16:creationId xmlns:a16="http://schemas.microsoft.com/office/drawing/2014/main" id="{639030E9-7F3B-403F-96B2-7C2C627C30A0}"/>
              </a:ext>
            </a:extLst>
          </p:cNvPr>
          <p:cNvSpPr>
            <a:spLocks noGrp="1"/>
          </p:cNvSpPr>
          <p:nvPr>
            <p:ph type="dt" sz="half" idx="2"/>
          </p:nvPr>
        </p:nvSpPr>
        <p:spPr>
          <a:xfrm>
            <a:off x="442912" y="6152968"/>
            <a:ext cx="3457576" cy="502920"/>
          </a:xfrm>
          <a:prstGeom prst="rect">
            <a:avLst/>
          </a:prstGeom>
        </p:spPr>
        <p:txBody>
          <a:bodyPr wrap="square" lIns="0" tIns="0" rIns="0" bIns="0" anchor="ctr" anchorCtr="0">
            <a:normAutofit/>
          </a:bodyPr>
          <a:lstStyle>
            <a:lvl1pPr>
              <a:defRPr sz="900" cap="all" spc="200" baseline="0">
                <a:solidFill>
                  <a:schemeClr val="tx1">
                    <a:alpha val="55000"/>
                  </a:schemeClr>
                </a:solidFill>
              </a:defRPr>
            </a:lvl1pPr>
          </a:lstStyle>
          <a:p>
            <a:fld id="{8256C2ED-54A4-480D-B5C8-65C0D62359B9}" type="datetime2">
              <a:rPr lang="en-US" smtClean="0"/>
              <a:pPr/>
              <a:t>Friday, April 16, 2021</a:t>
            </a:fld>
            <a:endParaRPr lang="en-US" dirty="0"/>
          </a:p>
        </p:txBody>
      </p:sp>
    </p:spTree>
    <p:extLst>
      <p:ext uri="{BB962C8B-B14F-4D97-AF65-F5344CB8AC3E}">
        <p14:creationId xmlns:p14="http://schemas.microsoft.com/office/powerpoint/2010/main" val="545324592"/>
      </p:ext>
    </p:extLst>
  </p:cSld>
  <p:clrMap bg1="dk1" tx1="lt1" bg2="dk2" tx2="lt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1" r:id="rId6"/>
    <p:sldLayoutId id="2147483687" r:id="rId7"/>
    <p:sldLayoutId id="2147483688" r:id="rId8"/>
    <p:sldLayoutId id="2147483689" r:id="rId9"/>
    <p:sldLayoutId id="2147483690" r:id="rId10"/>
    <p:sldLayoutId id="214748369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i="1" kern="1200">
          <a:solidFill>
            <a:schemeClr val="tx2"/>
          </a:solidFill>
          <a:latin typeface="+mj-lt"/>
          <a:ea typeface="+mj-ea"/>
          <a:cs typeface="+mj-cs"/>
        </a:defRPr>
      </a:lvl1pPr>
    </p:titleStyle>
    <p:bodyStyle>
      <a:lvl1pPr marL="450000" indent="-448056" algn="l" defTabSz="914400" rtl="0" eaLnBrk="1" latinLnBrk="0" hangingPunct="1">
        <a:lnSpc>
          <a:spcPct val="140000"/>
        </a:lnSpc>
        <a:spcBef>
          <a:spcPts val="1000"/>
        </a:spcBef>
        <a:buFont typeface="Calibri Light" panose="020F0302020204030204" pitchFamily="34" charset="0"/>
        <a:buChar char="→"/>
        <a:defRPr sz="1800" kern="1200">
          <a:solidFill>
            <a:schemeClr val="tx2">
              <a:alpha val="55000"/>
            </a:schemeClr>
          </a:solidFill>
          <a:latin typeface="+mn-lt"/>
          <a:ea typeface="+mn-ea"/>
          <a:cs typeface="+mn-cs"/>
        </a:defRPr>
      </a:lvl1pPr>
      <a:lvl2pPr marL="900000" indent="-448056" algn="l" defTabSz="914400" rtl="0" eaLnBrk="1" latinLnBrk="0" hangingPunct="1">
        <a:lnSpc>
          <a:spcPct val="140000"/>
        </a:lnSpc>
        <a:spcBef>
          <a:spcPts val="500"/>
        </a:spcBef>
        <a:buFont typeface="Calibri Light" panose="020F0302020204030204" pitchFamily="34" charset="0"/>
        <a:buChar char="→"/>
        <a:defRPr sz="1800" kern="1200">
          <a:solidFill>
            <a:schemeClr val="tx2">
              <a:alpha val="55000"/>
            </a:schemeClr>
          </a:solidFill>
          <a:latin typeface="+mn-lt"/>
          <a:ea typeface="+mn-ea"/>
          <a:cs typeface="+mn-cs"/>
        </a:defRPr>
      </a:lvl2pPr>
      <a:lvl3pPr marL="1350000" indent="-448056" algn="l" defTabSz="914400" rtl="0" eaLnBrk="1" latinLnBrk="0" hangingPunct="1">
        <a:lnSpc>
          <a:spcPct val="140000"/>
        </a:lnSpc>
        <a:spcBef>
          <a:spcPts val="500"/>
        </a:spcBef>
        <a:buFont typeface="Calibri Light" panose="020F0302020204030204" pitchFamily="34" charset="0"/>
        <a:buChar char="→"/>
        <a:defRPr sz="1800" kern="1200">
          <a:solidFill>
            <a:schemeClr val="tx2">
              <a:alpha val="55000"/>
            </a:schemeClr>
          </a:solidFill>
          <a:latin typeface="+mn-lt"/>
          <a:ea typeface="+mn-ea"/>
          <a:cs typeface="+mn-cs"/>
        </a:defRPr>
      </a:lvl3pPr>
      <a:lvl4pPr marL="1800000" indent="-448056" algn="l" defTabSz="914400" rtl="0" eaLnBrk="1" latinLnBrk="0" hangingPunct="1">
        <a:lnSpc>
          <a:spcPct val="140000"/>
        </a:lnSpc>
        <a:spcBef>
          <a:spcPts val="500"/>
        </a:spcBef>
        <a:buFont typeface="Calibri Light" panose="020F0302020204030204" pitchFamily="34" charset="0"/>
        <a:buChar char="→"/>
        <a:defRPr sz="1800" kern="1200">
          <a:solidFill>
            <a:schemeClr val="tx2">
              <a:alpha val="55000"/>
            </a:schemeClr>
          </a:solidFill>
          <a:latin typeface="+mn-lt"/>
          <a:ea typeface="+mn-ea"/>
          <a:cs typeface="+mn-cs"/>
        </a:defRPr>
      </a:lvl4pPr>
      <a:lvl5pPr marL="2250000" indent="-448056" algn="l" defTabSz="914400" rtl="0" eaLnBrk="1" latinLnBrk="0" hangingPunct="1">
        <a:lnSpc>
          <a:spcPct val="140000"/>
        </a:lnSpc>
        <a:spcBef>
          <a:spcPts val="500"/>
        </a:spcBef>
        <a:buFont typeface="Calibri Light" panose="020F0302020204030204" pitchFamily="34" charset="0"/>
        <a:buChar char="→"/>
        <a:defRPr sz="1800" kern="1200">
          <a:solidFill>
            <a:schemeClr val="tx2">
              <a:alpha val="5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3480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0D3AB-7AAF-4A36-BDE5-18A1548D498E}"/>
              </a:ext>
            </a:extLst>
          </p:cNvPr>
          <p:cNvSpPr>
            <a:spLocks noGrp="1"/>
          </p:cNvSpPr>
          <p:nvPr>
            <p:ph type="title"/>
          </p:nvPr>
        </p:nvSpPr>
        <p:spPr>
          <a:xfrm>
            <a:off x="222973" y="1256748"/>
            <a:ext cx="11301984" cy="1141200"/>
          </a:xfrm>
        </p:spPr>
        <p:txBody>
          <a:bodyPr>
            <a:normAutofit/>
          </a:bodyPr>
          <a:lstStyle/>
          <a:p>
            <a:r>
              <a:rPr lang="en-US" sz="4000" dirty="0"/>
              <a:t>Matthew 15:1-2</a:t>
            </a:r>
          </a:p>
        </p:txBody>
      </p:sp>
      <p:sp>
        <p:nvSpPr>
          <p:cNvPr id="5" name="TextBox 4">
            <a:extLst>
              <a:ext uri="{FF2B5EF4-FFF2-40B4-BE49-F238E27FC236}">
                <a16:creationId xmlns:a16="http://schemas.microsoft.com/office/drawing/2014/main" id="{681D017D-F835-4109-9141-3E9FDB0A75BA}"/>
              </a:ext>
            </a:extLst>
          </p:cNvPr>
          <p:cNvSpPr txBox="1"/>
          <p:nvPr/>
        </p:nvSpPr>
        <p:spPr>
          <a:xfrm>
            <a:off x="222973" y="2397948"/>
            <a:ext cx="8792308" cy="2062103"/>
          </a:xfrm>
          <a:prstGeom prst="rect">
            <a:avLst/>
          </a:prstGeom>
          <a:noFill/>
        </p:spPr>
        <p:txBody>
          <a:bodyPr wrap="square">
            <a:spAutoFit/>
          </a:bodyPr>
          <a:lstStyle/>
          <a:p>
            <a:pPr algn="l"/>
            <a:r>
              <a:rPr lang="en-US" sz="3200" b="0" i="0" dirty="0">
                <a:effectLst/>
                <a:latin typeface="system-ui"/>
              </a:rPr>
              <a:t>Then the scribes and Pharisees who were from Jerusalem came to Jesus, saying, “Why do Your disciples transgress the tradition of the elders? For they do not wash their hands when they eat </a:t>
            </a:r>
            <a:r>
              <a:rPr lang="en-US" sz="3200" b="1" i="0" dirty="0">
                <a:solidFill>
                  <a:schemeClr val="accent3">
                    <a:lumMod val="60000"/>
                    <a:lumOff val="40000"/>
                  </a:schemeClr>
                </a:solidFill>
                <a:effectLst/>
                <a:latin typeface="system-ui"/>
              </a:rPr>
              <a:t>bread</a:t>
            </a:r>
            <a:r>
              <a:rPr lang="en-US" sz="3200" b="0" i="0" dirty="0">
                <a:effectLst/>
                <a:latin typeface="system-ui"/>
              </a:rPr>
              <a:t>.”</a:t>
            </a:r>
          </a:p>
        </p:txBody>
      </p:sp>
    </p:spTree>
    <p:extLst>
      <p:ext uri="{BB962C8B-B14F-4D97-AF65-F5344CB8AC3E}">
        <p14:creationId xmlns:p14="http://schemas.microsoft.com/office/powerpoint/2010/main" val="2853596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0D3AB-7AAF-4A36-BDE5-18A1548D498E}"/>
              </a:ext>
            </a:extLst>
          </p:cNvPr>
          <p:cNvSpPr>
            <a:spLocks noGrp="1"/>
          </p:cNvSpPr>
          <p:nvPr>
            <p:ph type="title"/>
          </p:nvPr>
        </p:nvSpPr>
        <p:spPr>
          <a:xfrm>
            <a:off x="222973" y="2058607"/>
            <a:ext cx="11301984" cy="1141200"/>
          </a:xfrm>
        </p:spPr>
        <p:txBody>
          <a:bodyPr>
            <a:normAutofit/>
          </a:bodyPr>
          <a:lstStyle/>
          <a:p>
            <a:r>
              <a:rPr lang="en-US" sz="4000" dirty="0"/>
              <a:t>Matthew 16:5</a:t>
            </a:r>
          </a:p>
        </p:txBody>
      </p:sp>
      <p:sp>
        <p:nvSpPr>
          <p:cNvPr id="5" name="TextBox 4">
            <a:extLst>
              <a:ext uri="{FF2B5EF4-FFF2-40B4-BE49-F238E27FC236}">
                <a16:creationId xmlns:a16="http://schemas.microsoft.com/office/drawing/2014/main" id="{681D017D-F835-4109-9141-3E9FDB0A75BA}"/>
              </a:ext>
            </a:extLst>
          </p:cNvPr>
          <p:cNvSpPr txBox="1"/>
          <p:nvPr/>
        </p:nvSpPr>
        <p:spPr>
          <a:xfrm>
            <a:off x="222973" y="2890391"/>
            <a:ext cx="8792308" cy="1077218"/>
          </a:xfrm>
          <a:prstGeom prst="rect">
            <a:avLst/>
          </a:prstGeom>
          <a:noFill/>
        </p:spPr>
        <p:txBody>
          <a:bodyPr wrap="square">
            <a:spAutoFit/>
          </a:bodyPr>
          <a:lstStyle/>
          <a:p>
            <a:pPr algn="l"/>
            <a:r>
              <a:rPr lang="en-US" sz="3200" b="0" i="0" dirty="0">
                <a:effectLst/>
                <a:latin typeface="system-ui"/>
              </a:rPr>
              <a:t>Now when His disciples had come to the other side, they had forgotten to take </a:t>
            </a:r>
            <a:r>
              <a:rPr lang="en-US" sz="3200" b="1" i="0" dirty="0">
                <a:solidFill>
                  <a:schemeClr val="accent3">
                    <a:lumMod val="60000"/>
                    <a:lumOff val="40000"/>
                  </a:schemeClr>
                </a:solidFill>
                <a:effectLst/>
                <a:latin typeface="system-ui"/>
              </a:rPr>
              <a:t>bread</a:t>
            </a:r>
            <a:r>
              <a:rPr lang="en-US" sz="3200" b="0" i="0" dirty="0">
                <a:effectLst/>
                <a:latin typeface="system-ui"/>
              </a:rPr>
              <a:t>.</a:t>
            </a:r>
          </a:p>
        </p:txBody>
      </p:sp>
    </p:spTree>
    <p:extLst>
      <p:ext uri="{BB962C8B-B14F-4D97-AF65-F5344CB8AC3E}">
        <p14:creationId xmlns:p14="http://schemas.microsoft.com/office/powerpoint/2010/main" val="2366629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82424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0D3AB-7AAF-4A36-BDE5-18A1548D498E}"/>
              </a:ext>
            </a:extLst>
          </p:cNvPr>
          <p:cNvSpPr>
            <a:spLocks noGrp="1"/>
          </p:cNvSpPr>
          <p:nvPr>
            <p:ph type="title"/>
          </p:nvPr>
        </p:nvSpPr>
        <p:spPr>
          <a:xfrm>
            <a:off x="222973" y="2058607"/>
            <a:ext cx="11301984" cy="1141200"/>
          </a:xfrm>
        </p:spPr>
        <p:txBody>
          <a:bodyPr>
            <a:normAutofit/>
          </a:bodyPr>
          <a:lstStyle/>
          <a:p>
            <a:r>
              <a:rPr lang="en-US" sz="4000" dirty="0"/>
              <a:t>Matthew 6:11</a:t>
            </a:r>
          </a:p>
        </p:txBody>
      </p:sp>
      <p:sp>
        <p:nvSpPr>
          <p:cNvPr id="5" name="TextBox 4">
            <a:extLst>
              <a:ext uri="{FF2B5EF4-FFF2-40B4-BE49-F238E27FC236}">
                <a16:creationId xmlns:a16="http://schemas.microsoft.com/office/drawing/2014/main" id="{681D017D-F835-4109-9141-3E9FDB0A75BA}"/>
              </a:ext>
            </a:extLst>
          </p:cNvPr>
          <p:cNvSpPr txBox="1"/>
          <p:nvPr/>
        </p:nvSpPr>
        <p:spPr>
          <a:xfrm>
            <a:off x="222973" y="2890391"/>
            <a:ext cx="8792308" cy="584775"/>
          </a:xfrm>
          <a:prstGeom prst="rect">
            <a:avLst/>
          </a:prstGeom>
          <a:noFill/>
        </p:spPr>
        <p:txBody>
          <a:bodyPr wrap="square">
            <a:spAutoFit/>
          </a:bodyPr>
          <a:lstStyle/>
          <a:p>
            <a:pPr algn="l"/>
            <a:r>
              <a:rPr lang="en-US" sz="3200" i="0" dirty="0">
                <a:effectLst/>
                <a:latin typeface="system-ui"/>
              </a:rPr>
              <a:t>Give us this day our dail</a:t>
            </a:r>
            <a:r>
              <a:rPr lang="en-US" sz="3200" dirty="0">
                <a:latin typeface="system-ui"/>
              </a:rPr>
              <a:t>y </a:t>
            </a:r>
            <a:r>
              <a:rPr lang="en-US" sz="3200" b="1" i="0" dirty="0">
                <a:solidFill>
                  <a:schemeClr val="accent3">
                    <a:lumMod val="60000"/>
                    <a:lumOff val="40000"/>
                  </a:schemeClr>
                </a:solidFill>
                <a:effectLst/>
                <a:latin typeface="system-ui"/>
              </a:rPr>
              <a:t>bread</a:t>
            </a:r>
            <a:r>
              <a:rPr lang="en-US" sz="3200" b="0" i="0" dirty="0">
                <a:effectLst/>
                <a:latin typeface="system-ui"/>
              </a:rPr>
              <a:t>.</a:t>
            </a:r>
          </a:p>
        </p:txBody>
      </p:sp>
    </p:spTree>
    <p:extLst>
      <p:ext uri="{BB962C8B-B14F-4D97-AF65-F5344CB8AC3E}">
        <p14:creationId xmlns:p14="http://schemas.microsoft.com/office/powerpoint/2010/main" val="42038197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0808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807F2-072D-4F15-B9BA-C5FCF6F629CF}"/>
              </a:ext>
            </a:extLst>
          </p:cNvPr>
          <p:cNvSpPr>
            <a:spLocks noGrp="1"/>
          </p:cNvSpPr>
          <p:nvPr>
            <p:ph type="title"/>
          </p:nvPr>
        </p:nvSpPr>
        <p:spPr>
          <a:xfrm>
            <a:off x="554934" y="2609486"/>
            <a:ext cx="11301984" cy="1141200"/>
          </a:xfrm>
        </p:spPr>
        <p:txBody>
          <a:bodyPr>
            <a:normAutofit/>
          </a:bodyPr>
          <a:lstStyle/>
          <a:p>
            <a:r>
              <a:rPr lang="en-US" sz="4400" dirty="0"/>
              <a:t>Matthew 6:25-34</a:t>
            </a:r>
          </a:p>
        </p:txBody>
      </p:sp>
    </p:spTree>
    <p:extLst>
      <p:ext uri="{BB962C8B-B14F-4D97-AF65-F5344CB8AC3E}">
        <p14:creationId xmlns:p14="http://schemas.microsoft.com/office/powerpoint/2010/main" val="2315780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0D3AB-7AAF-4A36-BDE5-18A1548D498E}"/>
              </a:ext>
            </a:extLst>
          </p:cNvPr>
          <p:cNvSpPr>
            <a:spLocks noGrp="1"/>
          </p:cNvSpPr>
          <p:nvPr>
            <p:ph type="title"/>
          </p:nvPr>
        </p:nvSpPr>
        <p:spPr>
          <a:xfrm>
            <a:off x="222973" y="2058607"/>
            <a:ext cx="11301984" cy="1141200"/>
          </a:xfrm>
        </p:spPr>
        <p:txBody>
          <a:bodyPr>
            <a:normAutofit/>
          </a:bodyPr>
          <a:lstStyle/>
          <a:p>
            <a:r>
              <a:rPr lang="en-US" sz="3600" dirty="0"/>
              <a:t>1 Timothy 6:7-8</a:t>
            </a:r>
          </a:p>
        </p:txBody>
      </p:sp>
      <p:sp>
        <p:nvSpPr>
          <p:cNvPr id="5" name="TextBox 4">
            <a:extLst>
              <a:ext uri="{FF2B5EF4-FFF2-40B4-BE49-F238E27FC236}">
                <a16:creationId xmlns:a16="http://schemas.microsoft.com/office/drawing/2014/main" id="{681D017D-F835-4109-9141-3E9FDB0A75BA}"/>
              </a:ext>
            </a:extLst>
          </p:cNvPr>
          <p:cNvSpPr txBox="1"/>
          <p:nvPr/>
        </p:nvSpPr>
        <p:spPr>
          <a:xfrm>
            <a:off x="222973" y="2890391"/>
            <a:ext cx="8792308" cy="1569660"/>
          </a:xfrm>
          <a:prstGeom prst="rect">
            <a:avLst/>
          </a:prstGeom>
          <a:noFill/>
        </p:spPr>
        <p:txBody>
          <a:bodyPr wrap="square">
            <a:spAutoFit/>
          </a:bodyPr>
          <a:lstStyle/>
          <a:p>
            <a:pPr algn="l"/>
            <a:r>
              <a:rPr lang="en-US" sz="3200" b="0" dirty="0">
                <a:effectLst/>
                <a:latin typeface="system-ui"/>
              </a:rPr>
              <a:t>For we brought nothing into this world, and it is certain we can carry nothing out. And having food and clothing, with these we shall be content. </a:t>
            </a:r>
          </a:p>
        </p:txBody>
      </p:sp>
    </p:spTree>
    <p:extLst>
      <p:ext uri="{BB962C8B-B14F-4D97-AF65-F5344CB8AC3E}">
        <p14:creationId xmlns:p14="http://schemas.microsoft.com/office/powerpoint/2010/main" val="1652316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0D3AB-7AAF-4A36-BDE5-18A1548D498E}"/>
              </a:ext>
            </a:extLst>
          </p:cNvPr>
          <p:cNvSpPr>
            <a:spLocks noGrp="1"/>
          </p:cNvSpPr>
          <p:nvPr>
            <p:ph type="title"/>
          </p:nvPr>
        </p:nvSpPr>
        <p:spPr>
          <a:xfrm>
            <a:off x="199222" y="915067"/>
            <a:ext cx="11301984" cy="1141200"/>
          </a:xfrm>
        </p:spPr>
        <p:txBody>
          <a:bodyPr>
            <a:normAutofit/>
          </a:bodyPr>
          <a:lstStyle/>
          <a:p>
            <a:r>
              <a:rPr lang="en-US" sz="3600" dirty="0"/>
              <a:t>Proverbs 30:8-9</a:t>
            </a:r>
          </a:p>
        </p:txBody>
      </p:sp>
      <p:sp>
        <p:nvSpPr>
          <p:cNvPr id="5" name="TextBox 4">
            <a:extLst>
              <a:ext uri="{FF2B5EF4-FFF2-40B4-BE49-F238E27FC236}">
                <a16:creationId xmlns:a16="http://schemas.microsoft.com/office/drawing/2014/main" id="{681D017D-F835-4109-9141-3E9FDB0A75BA}"/>
              </a:ext>
            </a:extLst>
          </p:cNvPr>
          <p:cNvSpPr txBox="1"/>
          <p:nvPr/>
        </p:nvSpPr>
        <p:spPr>
          <a:xfrm>
            <a:off x="721737" y="1916615"/>
            <a:ext cx="8792308" cy="3539430"/>
          </a:xfrm>
          <a:prstGeom prst="rect">
            <a:avLst/>
          </a:prstGeom>
          <a:noFill/>
        </p:spPr>
        <p:txBody>
          <a:bodyPr wrap="square">
            <a:spAutoFit/>
          </a:bodyPr>
          <a:lstStyle/>
          <a:p>
            <a:pPr algn="l"/>
            <a:r>
              <a:rPr lang="en-US" sz="3200" b="0" dirty="0">
                <a:effectLst/>
                <a:latin typeface="system-ui"/>
              </a:rPr>
              <a:t>Remove falsehood and lies far from me;</a:t>
            </a:r>
            <a:br>
              <a:rPr lang="en-US" sz="3200" dirty="0"/>
            </a:br>
            <a:r>
              <a:rPr lang="en-US" sz="3200" b="0" dirty="0">
                <a:effectLst/>
                <a:latin typeface="system-ui"/>
              </a:rPr>
              <a:t>Give me neither poverty nor riches—</a:t>
            </a:r>
            <a:br>
              <a:rPr lang="en-US" sz="3200" dirty="0"/>
            </a:br>
            <a:r>
              <a:rPr lang="en-US" sz="3200" dirty="0">
                <a:effectLst/>
                <a:latin typeface="system-ui"/>
              </a:rPr>
              <a:t>Feed me with the food allotted to me;</a:t>
            </a:r>
            <a:br>
              <a:rPr lang="en-US" sz="3200" dirty="0"/>
            </a:br>
            <a:r>
              <a:rPr lang="en-US" sz="3200" dirty="0">
                <a:effectLst/>
                <a:latin typeface="system-ui"/>
              </a:rPr>
              <a:t>Lest I be full and deny You,</a:t>
            </a:r>
            <a:br>
              <a:rPr lang="en-US" sz="3200" dirty="0"/>
            </a:br>
            <a:r>
              <a:rPr lang="en-US" sz="3200" dirty="0">
                <a:effectLst/>
                <a:latin typeface="system-ui"/>
              </a:rPr>
              <a:t>And say, “Who is the </a:t>
            </a:r>
            <a:r>
              <a:rPr lang="en-US" sz="3200" cap="small" dirty="0">
                <a:effectLst/>
                <a:latin typeface="system-ui"/>
              </a:rPr>
              <a:t>Lord</a:t>
            </a:r>
            <a:r>
              <a:rPr lang="en-US" sz="3200" dirty="0">
                <a:effectLst/>
                <a:latin typeface="system-ui"/>
              </a:rPr>
              <a:t>?”</a:t>
            </a:r>
            <a:br>
              <a:rPr lang="en-US" sz="3200" dirty="0"/>
            </a:br>
            <a:r>
              <a:rPr lang="en-US" sz="3200" b="0" dirty="0">
                <a:effectLst/>
                <a:latin typeface="system-ui"/>
              </a:rPr>
              <a:t>Or lest I be poor and steal,</a:t>
            </a:r>
            <a:br>
              <a:rPr lang="en-US" sz="3200" dirty="0"/>
            </a:br>
            <a:r>
              <a:rPr lang="en-US" sz="3200" b="0" dirty="0">
                <a:effectLst/>
                <a:latin typeface="system-ui"/>
              </a:rPr>
              <a:t>And profane the name of my God.</a:t>
            </a:r>
          </a:p>
        </p:txBody>
      </p:sp>
    </p:spTree>
    <p:extLst>
      <p:ext uri="{BB962C8B-B14F-4D97-AF65-F5344CB8AC3E}">
        <p14:creationId xmlns:p14="http://schemas.microsoft.com/office/powerpoint/2010/main" val="4235318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0D3AB-7AAF-4A36-BDE5-18A1548D498E}"/>
              </a:ext>
            </a:extLst>
          </p:cNvPr>
          <p:cNvSpPr>
            <a:spLocks noGrp="1"/>
          </p:cNvSpPr>
          <p:nvPr>
            <p:ph type="title"/>
          </p:nvPr>
        </p:nvSpPr>
        <p:spPr>
          <a:xfrm>
            <a:off x="199222" y="915067"/>
            <a:ext cx="11301984" cy="1141200"/>
          </a:xfrm>
        </p:spPr>
        <p:txBody>
          <a:bodyPr>
            <a:normAutofit/>
          </a:bodyPr>
          <a:lstStyle/>
          <a:p>
            <a:r>
              <a:rPr lang="en-US" sz="3600" dirty="0"/>
              <a:t>Proverbs 30:8-9</a:t>
            </a:r>
          </a:p>
        </p:txBody>
      </p:sp>
      <p:sp>
        <p:nvSpPr>
          <p:cNvPr id="5" name="TextBox 4">
            <a:extLst>
              <a:ext uri="{FF2B5EF4-FFF2-40B4-BE49-F238E27FC236}">
                <a16:creationId xmlns:a16="http://schemas.microsoft.com/office/drawing/2014/main" id="{681D017D-F835-4109-9141-3E9FDB0A75BA}"/>
              </a:ext>
            </a:extLst>
          </p:cNvPr>
          <p:cNvSpPr txBox="1"/>
          <p:nvPr/>
        </p:nvSpPr>
        <p:spPr>
          <a:xfrm>
            <a:off x="721737" y="1916615"/>
            <a:ext cx="8792308" cy="3539430"/>
          </a:xfrm>
          <a:prstGeom prst="rect">
            <a:avLst/>
          </a:prstGeom>
          <a:noFill/>
        </p:spPr>
        <p:txBody>
          <a:bodyPr wrap="square">
            <a:spAutoFit/>
          </a:bodyPr>
          <a:lstStyle/>
          <a:p>
            <a:pPr algn="l"/>
            <a:r>
              <a:rPr lang="en-US" sz="3200" b="0" dirty="0">
                <a:effectLst/>
                <a:latin typeface="system-ui"/>
              </a:rPr>
              <a:t>Remove falsehood and lies far from me;</a:t>
            </a:r>
            <a:br>
              <a:rPr lang="en-US" sz="3200" dirty="0"/>
            </a:br>
            <a:r>
              <a:rPr lang="en-US" sz="3200" b="0" dirty="0">
                <a:effectLst/>
                <a:latin typeface="system-ui"/>
              </a:rPr>
              <a:t>Give me neither poverty nor riches—</a:t>
            </a:r>
            <a:br>
              <a:rPr lang="en-US" sz="3200" dirty="0"/>
            </a:br>
            <a:r>
              <a:rPr lang="en-US" sz="3200" b="0" dirty="0">
                <a:effectLst/>
                <a:latin typeface="system-ui"/>
              </a:rPr>
              <a:t>Feed me with the food allotted to me;</a:t>
            </a:r>
            <a:br>
              <a:rPr lang="en-US" sz="3200" dirty="0"/>
            </a:br>
            <a:r>
              <a:rPr lang="en-US" sz="3200" b="1" dirty="0">
                <a:solidFill>
                  <a:schemeClr val="accent3">
                    <a:lumMod val="60000"/>
                    <a:lumOff val="40000"/>
                  </a:schemeClr>
                </a:solidFill>
                <a:effectLst/>
                <a:latin typeface="system-ui"/>
              </a:rPr>
              <a:t>Lest I be full and deny You,</a:t>
            </a:r>
            <a:br>
              <a:rPr lang="en-US" sz="3200" b="1" dirty="0">
                <a:solidFill>
                  <a:schemeClr val="accent3">
                    <a:lumMod val="60000"/>
                    <a:lumOff val="40000"/>
                  </a:schemeClr>
                </a:solidFill>
              </a:rPr>
            </a:br>
            <a:r>
              <a:rPr lang="en-US" sz="3200" b="1" dirty="0">
                <a:solidFill>
                  <a:schemeClr val="accent3">
                    <a:lumMod val="60000"/>
                    <a:lumOff val="40000"/>
                  </a:schemeClr>
                </a:solidFill>
                <a:effectLst/>
                <a:latin typeface="system-ui"/>
              </a:rPr>
              <a:t>And say, “Who is the </a:t>
            </a:r>
            <a:r>
              <a:rPr lang="en-US" sz="3200" b="1" cap="small" dirty="0">
                <a:solidFill>
                  <a:schemeClr val="accent3">
                    <a:lumMod val="60000"/>
                    <a:lumOff val="40000"/>
                  </a:schemeClr>
                </a:solidFill>
                <a:effectLst/>
                <a:latin typeface="system-ui"/>
              </a:rPr>
              <a:t>Lord</a:t>
            </a:r>
            <a:r>
              <a:rPr lang="en-US" sz="3200" b="1" dirty="0">
                <a:solidFill>
                  <a:schemeClr val="accent3">
                    <a:lumMod val="60000"/>
                    <a:lumOff val="40000"/>
                  </a:schemeClr>
                </a:solidFill>
                <a:effectLst/>
                <a:latin typeface="system-ui"/>
              </a:rPr>
              <a:t>?”</a:t>
            </a:r>
            <a:br>
              <a:rPr lang="en-US" sz="3200" dirty="0"/>
            </a:br>
            <a:r>
              <a:rPr lang="en-US" sz="3200" b="0" dirty="0">
                <a:effectLst/>
                <a:latin typeface="system-ui"/>
              </a:rPr>
              <a:t>Or lest I be poor and steal,</a:t>
            </a:r>
            <a:br>
              <a:rPr lang="en-US" sz="3200" dirty="0"/>
            </a:br>
            <a:r>
              <a:rPr lang="en-US" sz="3200" b="0" dirty="0">
                <a:effectLst/>
                <a:latin typeface="system-ui"/>
              </a:rPr>
              <a:t>And profane the name of my God.</a:t>
            </a:r>
          </a:p>
        </p:txBody>
      </p:sp>
    </p:spTree>
    <p:extLst>
      <p:ext uri="{BB962C8B-B14F-4D97-AF65-F5344CB8AC3E}">
        <p14:creationId xmlns:p14="http://schemas.microsoft.com/office/powerpoint/2010/main" val="147116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0D3AB-7AAF-4A36-BDE5-18A1548D498E}"/>
              </a:ext>
            </a:extLst>
          </p:cNvPr>
          <p:cNvSpPr>
            <a:spLocks noGrp="1"/>
          </p:cNvSpPr>
          <p:nvPr>
            <p:ph type="title"/>
          </p:nvPr>
        </p:nvSpPr>
        <p:spPr>
          <a:xfrm>
            <a:off x="199222" y="915067"/>
            <a:ext cx="11301984" cy="1141200"/>
          </a:xfrm>
        </p:spPr>
        <p:txBody>
          <a:bodyPr>
            <a:normAutofit/>
          </a:bodyPr>
          <a:lstStyle/>
          <a:p>
            <a:r>
              <a:rPr lang="en-US" sz="3600" dirty="0"/>
              <a:t>Proverbs 30:8-9</a:t>
            </a:r>
          </a:p>
        </p:txBody>
      </p:sp>
      <p:sp>
        <p:nvSpPr>
          <p:cNvPr id="5" name="TextBox 4">
            <a:extLst>
              <a:ext uri="{FF2B5EF4-FFF2-40B4-BE49-F238E27FC236}">
                <a16:creationId xmlns:a16="http://schemas.microsoft.com/office/drawing/2014/main" id="{681D017D-F835-4109-9141-3E9FDB0A75BA}"/>
              </a:ext>
            </a:extLst>
          </p:cNvPr>
          <p:cNvSpPr txBox="1"/>
          <p:nvPr/>
        </p:nvSpPr>
        <p:spPr>
          <a:xfrm>
            <a:off x="721737" y="1916615"/>
            <a:ext cx="8792308" cy="3539430"/>
          </a:xfrm>
          <a:prstGeom prst="rect">
            <a:avLst/>
          </a:prstGeom>
          <a:noFill/>
        </p:spPr>
        <p:txBody>
          <a:bodyPr wrap="square">
            <a:spAutoFit/>
          </a:bodyPr>
          <a:lstStyle/>
          <a:p>
            <a:pPr algn="l"/>
            <a:r>
              <a:rPr lang="en-US" sz="3200" b="0" dirty="0">
                <a:effectLst/>
                <a:latin typeface="system-ui"/>
              </a:rPr>
              <a:t>Remove falsehood and lies far from me;</a:t>
            </a:r>
            <a:br>
              <a:rPr lang="en-US" sz="3200" dirty="0"/>
            </a:br>
            <a:r>
              <a:rPr lang="en-US" sz="3200" b="0" dirty="0">
                <a:effectLst/>
                <a:latin typeface="system-ui"/>
              </a:rPr>
              <a:t>Give me neither poverty nor riches—</a:t>
            </a:r>
            <a:br>
              <a:rPr lang="en-US" sz="3200" dirty="0"/>
            </a:br>
            <a:r>
              <a:rPr lang="en-US" sz="3200" dirty="0">
                <a:effectLst/>
                <a:latin typeface="system-ui"/>
              </a:rPr>
              <a:t>Feed me with the food allotted to me;</a:t>
            </a:r>
            <a:br>
              <a:rPr lang="en-US" sz="3200" dirty="0"/>
            </a:br>
            <a:r>
              <a:rPr lang="en-US" sz="3200" dirty="0">
                <a:effectLst/>
                <a:latin typeface="system-ui"/>
              </a:rPr>
              <a:t>Lest I be full and deny You,</a:t>
            </a:r>
            <a:br>
              <a:rPr lang="en-US" sz="3200" dirty="0"/>
            </a:br>
            <a:r>
              <a:rPr lang="en-US" sz="3200" dirty="0">
                <a:effectLst/>
                <a:latin typeface="system-ui"/>
              </a:rPr>
              <a:t>And say, “Who is the </a:t>
            </a:r>
            <a:r>
              <a:rPr lang="en-US" sz="3200" cap="small" dirty="0">
                <a:effectLst/>
                <a:latin typeface="system-ui"/>
              </a:rPr>
              <a:t>Lord</a:t>
            </a:r>
            <a:r>
              <a:rPr lang="en-US" sz="3200" dirty="0">
                <a:effectLst/>
                <a:latin typeface="system-ui"/>
              </a:rPr>
              <a:t>?”</a:t>
            </a:r>
            <a:br>
              <a:rPr lang="en-US" sz="3200" dirty="0"/>
            </a:br>
            <a:r>
              <a:rPr lang="en-US" sz="3200" b="1" dirty="0">
                <a:solidFill>
                  <a:schemeClr val="accent3">
                    <a:lumMod val="60000"/>
                    <a:lumOff val="40000"/>
                  </a:schemeClr>
                </a:solidFill>
                <a:effectLst/>
                <a:latin typeface="system-ui"/>
              </a:rPr>
              <a:t>Or lest I be poor and steal,</a:t>
            </a:r>
            <a:br>
              <a:rPr lang="en-US" sz="3200" b="1" dirty="0">
                <a:solidFill>
                  <a:schemeClr val="accent3">
                    <a:lumMod val="60000"/>
                    <a:lumOff val="40000"/>
                  </a:schemeClr>
                </a:solidFill>
              </a:rPr>
            </a:br>
            <a:r>
              <a:rPr lang="en-US" sz="3200" b="1" dirty="0">
                <a:solidFill>
                  <a:schemeClr val="accent3">
                    <a:lumMod val="60000"/>
                    <a:lumOff val="40000"/>
                  </a:schemeClr>
                </a:solidFill>
                <a:effectLst/>
                <a:latin typeface="system-ui"/>
              </a:rPr>
              <a:t>And profane the name of my God.</a:t>
            </a:r>
          </a:p>
        </p:txBody>
      </p:sp>
    </p:spTree>
    <p:extLst>
      <p:ext uri="{BB962C8B-B14F-4D97-AF65-F5344CB8AC3E}">
        <p14:creationId xmlns:p14="http://schemas.microsoft.com/office/powerpoint/2010/main" val="2032451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F2E5B6AE-5EFE-45F0-A2AE-ED771CA3D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C975FC-29BE-4C1C-BC1A-9FB7296D3316}"/>
              </a:ext>
            </a:extLst>
          </p:cNvPr>
          <p:cNvSpPr>
            <a:spLocks noGrp="1"/>
          </p:cNvSpPr>
          <p:nvPr>
            <p:ph type="ctrTitle"/>
          </p:nvPr>
        </p:nvSpPr>
        <p:spPr>
          <a:xfrm>
            <a:off x="336041" y="662400"/>
            <a:ext cx="8469900" cy="1000800"/>
          </a:xfrm>
        </p:spPr>
        <p:txBody>
          <a:bodyPr anchor="ctr">
            <a:normAutofit/>
          </a:bodyPr>
          <a:lstStyle/>
          <a:p>
            <a:r>
              <a:rPr lang="en-US" sz="5400"/>
              <a:t>Give us this day our daily bread</a:t>
            </a:r>
          </a:p>
        </p:txBody>
      </p:sp>
      <p:cxnSp>
        <p:nvCxnSpPr>
          <p:cNvPr id="18" name="Straight Connector 17">
            <a:extLst>
              <a:ext uri="{FF2B5EF4-FFF2-40B4-BE49-F238E27FC236}">
                <a16:creationId xmlns:a16="http://schemas.microsoft.com/office/drawing/2014/main" id="{D255B435-D9F3-4A31-B89E-36741390DB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7500" y="450000"/>
            <a:ext cx="84699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pic>
        <p:nvPicPr>
          <p:cNvPr id="4" name="Picture 2" descr="See the source image">
            <a:extLst>
              <a:ext uri="{FF2B5EF4-FFF2-40B4-BE49-F238E27FC236}">
                <a16:creationId xmlns:a16="http://schemas.microsoft.com/office/drawing/2014/main" id="{E621177D-57E3-46F2-B31D-5F7DB802CC0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788" r="1" b="37387"/>
          <a:stretch/>
        </p:blipFill>
        <p:spPr bwMode="auto">
          <a:xfrm>
            <a:off x="337500" y="2959199"/>
            <a:ext cx="8473941" cy="298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9608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4606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F2E5B6AE-5EFE-45F0-A2AE-ED771CA3D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a:extLst>
              <a:ext uri="{FF2B5EF4-FFF2-40B4-BE49-F238E27FC236}">
                <a16:creationId xmlns:a16="http://schemas.microsoft.com/office/drawing/2014/main" id="{D255B435-D9F3-4A31-B89E-36741390DB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7500" y="450000"/>
            <a:ext cx="84699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DE3C4D09-0148-41EA-BA16-230134294026}"/>
              </a:ext>
            </a:extLst>
          </p:cNvPr>
          <p:cNvSpPr txBox="1"/>
          <p:nvPr/>
        </p:nvSpPr>
        <p:spPr>
          <a:xfrm>
            <a:off x="239151" y="607012"/>
            <a:ext cx="8665697" cy="6093976"/>
          </a:xfrm>
          <a:prstGeom prst="rect">
            <a:avLst/>
          </a:prstGeom>
          <a:noFill/>
        </p:spPr>
        <p:txBody>
          <a:bodyPr wrap="square">
            <a:spAutoFit/>
          </a:bodyPr>
          <a:lstStyle/>
          <a:p>
            <a:pPr algn="l"/>
            <a:r>
              <a:rPr lang="en-US" sz="3000" b="0" i="0" dirty="0">
                <a:effectLst/>
                <a:latin typeface="system-ui"/>
              </a:rPr>
              <a:t>Our Father, who is in heaven,</a:t>
            </a:r>
            <a:br>
              <a:rPr lang="en-US" sz="3000" b="0" i="0" dirty="0">
                <a:effectLst/>
                <a:latin typeface="system-ui"/>
              </a:rPr>
            </a:br>
            <a:r>
              <a:rPr lang="en-US" sz="3000" b="0" i="0" dirty="0">
                <a:effectLst/>
                <a:latin typeface="system-ui"/>
              </a:rPr>
              <a:t>	Hallowed be Your name.</a:t>
            </a:r>
            <a:br>
              <a:rPr lang="en-US" sz="3000" b="0" i="0" dirty="0">
                <a:effectLst/>
                <a:latin typeface="system-ui"/>
              </a:rPr>
            </a:br>
            <a:r>
              <a:rPr lang="en-US" sz="3000" b="0" i="0" dirty="0">
                <a:effectLst/>
                <a:latin typeface="system-ui"/>
              </a:rPr>
              <a:t>	Your kingdom come.</a:t>
            </a:r>
            <a:br>
              <a:rPr lang="en-US" sz="3000" b="0" i="0" dirty="0">
                <a:effectLst/>
                <a:latin typeface="system-ui"/>
              </a:rPr>
            </a:br>
            <a:r>
              <a:rPr lang="en-US" sz="3000" b="0" i="0" dirty="0">
                <a:effectLst/>
                <a:latin typeface="system-ui"/>
              </a:rPr>
              <a:t>	Your will be done,</a:t>
            </a:r>
            <a:br>
              <a:rPr lang="en-US" sz="3000" b="0" i="0" dirty="0">
                <a:effectLst/>
                <a:latin typeface="system-ui"/>
              </a:rPr>
            </a:br>
            <a:r>
              <a:rPr lang="en-US" sz="3000" b="0" i="0" dirty="0">
                <a:effectLst/>
                <a:latin typeface="system-ui"/>
              </a:rPr>
              <a:t>		On earth as it is in heaven.</a:t>
            </a:r>
            <a:endParaRPr lang="en-US" sz="3000" dirty="0">
              <a:latin typeface="system-ui"/>
            </a:endParaRPr>
          </a:p>
          <a:p>
            <a:pPr algn="l"/>
            <a:endParaRPr lang="en-US" sz="3000" b="0" i="0" dirty="0">
              <a:effectLst/>
              <a:latin typeface="system-ui"/>
            </a:endParaRPr>
          </a:p>
          <a:p>
            <a:pPr algn="l"/>
            <a:r>
              <a:rPr lang="en-US" sz="3000" b="0" i="0" dirty="0">
                <a:effectLst/>
                <a:latin typeface="system-ui"/>
              </a:rPr>
              <a:t>Give us this day our daily bread.</a:t>
            </a:r>
          </a:p>
          <a:p>
            <a:pPr algn="l"/>
            <a:br>
              <a:rPr lang="en-US" sz="3000" b="0" i="0" dirty="0">
                <a:effectLst/>
                <a:latin typeface="system-ui"/>
              </a:rPr>
            </a:br>
            <a:r>
              <a:rPr lang="en-US" sz="3000" b="0" i="0" dirty="0">
                <a:effectLst/>
                <a:latin typeface="system-ui"/>
              </a:rPr>
              <a:t>And forgive us our debts, as we also have forgiven our debtors.</a:t>
            </a:r>
          </a:p>
          <a:p>
            <a:pPr algn="l"/>
            <a:br>
              <a:rPr lang="en-US" sz="3000" b="0" i="0" dirty="0">
                <a:effectLst/>
                <a:latin typeface="system-ui"/>
              </a:rPr>
            </a:br>
            <a:r>
              <a:rPr lang="en-US" sz="3000" b="0" i="0" dirty="0">
                <a:effectLst/>
                <a:latin typeface="system-ui"/>
              </a:rPr>
              <a:t>And do not lead us into temptation, but deliver us from evil.</a:t>
            </a:r>
          </a:p>
        </p:txBody>
      </p:sp>
    </p:spTree>
    <p:extLst>
      <p:ext uri="{BB962C8B-B14F-4D97-AF65-F5344CB8AC3E}">
        <p14:creationId xmlns:p14="http://schemas.microsoft.com/office/powerpoint/2010/main" val="1295571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F2E5B6AE-5EFE-45F0-A2AE-ED771CA3D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a:extLst>
              <a:ext uri="{FF2B5EF4-FFF2-40B4-BE49-F238E27FC236}">
                <a16:creationId xmlns:a16="http://schemas.microsoft.com/office/drawing/2014/main" id="{D255B435-D9F3-4A31-B89E-36741390DB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7500" y="450000"/>
            <a:ext cx="84699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DE3C4D09-0148-41EA-BA16-230134294026}"/>
              </a:ext>
            </a:extLst>
          </p:cNvPr>
          <p:cNvSpPr txBox="1"/>
          <p:nvPr/>
        </p:nvSpPr>
        <p:spPr>
          <a:xfrm>
            <a:off x="239151" y="607012"/>
            <a:ext cx="8665697" cy="6093976"/>
          </a:xfrm>
          <a:prstGeom prst="rect">
            <a:avLst/>
          </a:prstGeom>
          <a:noFill/>
        </p:spPr>
        <p:txBody>
          <a:bodyPr wrap="square">
            <a:spAutoFit/>
          </a:bodyPr>
          <a:lstStyle/>
          <a:p>
            <a:pPr algn="l"/>
            <a:r>
              <a:rPr lang="en-US" sz="3000" b="0" i="0" dirty="0">
                <a:effectLst/>
                <a:latin typeface="system-ui"/>
              </a:rPr>
              <a:t>Our Father, who is in heaven,</a:t>
            </a:r>
            <a:br>
              <a:rPr lang="en-US" sz="3000" b="0" i="0" dirty="0">
                <a:effectLst/>
                <a:latin typeface="system-ui"/>
              </a:rPr>
            </a:br>
            <a:r>
              <a:rPr lang="en-US" sz="3000" b="0" i="0" dirty="0">
                <a:effectLst/>
                <a:latin typeface="system-ui"/>
              </a:rPr>
              <a:t>	Hallowed be </a:t>
            </a:r>
            <a:r>
              <a:rPr lang="en-US" sz="3000" b="1" dirty="0">
                <a:solidFill>
                  <a:srgbClr val="FFFF00"/>
                </a:solidFill>
                <a:effectLst/>
                <a:latin typeface="system-ui"/>
              </a:rPr>
              <a:t>Your</a:t>
            </a:r>
            <a:r>
              <a:rPr lang="en-US" sz="3000" b="0" i="0" dirty="0">
                <a:effectLst/>
                <a:latin typeface="system-ui"/>
              </a:rPr>
              <a:t> name.</a:t>
            </a:r>
            <a:br>
              <a:rPr lang="en-US" sz="3000" b="0" i="0" dirty="0">
                <a:effectLst/>
                <a:latin typeface="system-ui"/>
              </a:rPr>
            </a:br>
            <a:r>
              <a:rPr lang="en-US" sz="3000" b="0" i="0" dirty="0">
                <a:effectLst/>
                <a:latin typeface="system-ui"/>
              </a:rPr>
              <a:t>	</a:t>
            </a:r>
            <a:r>
              <a:rPr lang="en-US" sz="3000" b="1" i="0" dirty="0">
                <a:solidFill>
                  <a:srgbClr val="FFFF00"/>
                </a:solidFill>
                <a:effectLst/>
                <a:latin typeface="system-ui"/>
              </a:rPr>
              <a:t>Your</a:t>
            </a:r>
            <a:r>
              <a:rPr lang="en-US" sz="3000" b="0" i="0" dirty="0">
                <a:effectLst/>
                <a:latin typeface="system-ui"/>
              </a:rPr>
              <a:t> kingdom come.</a:t>
            </a:r>
            <a:br>
              <a:rPr lang="en-US" sz="3000" b="0" i="0" dirty="0">
                <a:effectLst/>
                <a:latin typeface="system-ui"/>
              </a:rPr>
            </a:br>
            <a:r>
              <a:rPr lang="en-US" sz="3000" b="0" i="0" dirty="0">
                <a:effectLst/>
                <a:latin typeface="system-ui"/>
              </a:rPr>
              <a:t>	</a:t>
            </a:r>
            <a:r>
              <a:rPr lang="en-US" sz="3000" b="1" i="0" dirty="0">
                <a:solidFill>
                  <a:srgbClr val="FFFF00"/>
                </a:solidFill>
                <a:effectLst/>
                <a:latin typeface="system-ui"/>
              </a:rPr>
              <a:t>Your </a:t>
            </a:r>
            <a:r>
              <a:rPr lang="en-US" sz="3000" b="0" i="0" dirty="0">
                <a:effectLst/>
                <a:latin typeface="system-ui"/>
              </a:rPr>
              <a:t>will be done,</a:t>
            </a:r>
            <a:br>
              <a:rPr lang="en-US" sz="3000" b="0" i="0" dirty="0">
                <a:effectLst/>
                <a:latin typeface="system-ui"/>
              </a:rPr>
            </a:br>
            <a:r>
              <a:rPr lang="en-US" sz="3000" b="0" i="0" dirty="0">
                <a:effectLst/>
                <a:latin typeface="system-ui"/>
              </a:rPr>
              <a:t>		On earth as it is in heaven.</a:t>
            </a:r>
            <a:endParaRPr lang="en-US" sz="3000" dirty="0">
              <a:latin typeface="system-ui"/>
            </a:endParaRPr>
          </a:p>
          <a:p>
            <a:pPr algn="l"/>
            <a:endParaRPr lang="en-US" sz="3000" b="0" i="0" dirty="0">
              <a:effectLst/>
              <a:latin typeface="system-ui"/>
            </a:endParaRPr>
          </a:p>
          <a:p>
            <a:pPr algn="l"/>
            <a:r>
              <a:rPr lang="en-US" sz="3000" b="0" i="0" dirty="0">
                <a:effectLst/>
                <a:latin typeface="system-ui"/>
              </a:rPr>
              <a:t>Give us this day our daily bread.</a:t>
            </a:r>
          </a:p>
          <a:p>
            <a:pPr algn="l"/>
            <a:br>
              <a:rPr lang="en-US" sz="3000" b="0" i="0" dirty="0">
                <a:effectLst/>
                <a:latin typeface="system-ui"/>
              </a:rPr>
            </a:br>
            <a:r>
              <a:rPr lang="en-US" sz="3000" b="0" i="0" dirty="0">
                <a:effectLst/>
                <a:latin typeface="system-ui"/>
              </a:rPr>
              <a:t>And forgive us our debts, as we also have forgiven our debtors.</a:t>
            </a:r>
          </a:p>
          <a:p>
            <a:pPr algn="l"/>
            <a:br>
              <a:rPr lang="en-US" sz="3000" b="0" i="0" dirty="0">
                <a:effectLst/>
                <a:latin typeface="system-ui"/>
              </a:rPr>
            </a:br>
            <a:r>
              <a:rPr lang="en-US" sz="3000" b="0" i="0" dirty="0">
                <a:effectLst/>
                <a:latin typeface="system-ui"/>
              </a:rPr>
              <a:t>And do not lead us into temptation, but deliver us from evil.</a:t>
            </a:r>
          </a:p>
        </p:txBody>
      </p:sp>
    </p:spTree>
    <p:extLst>
      <p:ext uri="{BB962C8B-B14F-4D97-AF65-F5344CB8AC3E}">
        <p14:creationId xmlns:p14="http://schemas.microsoft.com/office/powerpoint/2010/main" val="669866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F2E5B6AE-5EFE-45F0-A2AE-ED771CA3D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a:extLst>
              <a:ext uri="{FF2B5EF4-FFF2-40B4-BE49-F238E27FC236}">
                <a16:creationId xmlns:a16="http://schemas.microsoft.com/office/drawing/2014/main" id="{D255B435-D9F3-4A31-B89E-36741390DB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7500" y="450000"/>
            <a:ext cx="84699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DE3C4D09-0148-41EA-BA16-230134294026}"/>
              </a:ext>
            </a:extLst>
          </p:cNvPr>
          <p:cNvSpPr txBox="1"/>
          <p:nvPr/>
        </p:nvSpPr>
        <p:spPr>
          <a:xfrm>
            <a:off x="239151" y="607012"/>
            <a:ext cx="8665697" cy="6093976"/>
          </a:xfrm>
          <a:prstGeom prst="rect">
            <a:avLst/>
          </a:prstGeom>
          <a:noFill/>
        </p:spPr>
        <p:txBody>
          <a:bodyPr wrap="square">
            <a:spAutoFit/>
          </a:bodyPr>
          <a:lstStyle/>
          <a:p>
            <a:pPr algn="l"/>
            <a:r>
              <a:rPr lang="en-US" sz="3000" b="0" i="0" dirty="0">
                <a:effectLst/>
                <a:latin typeface="system-ui"/>
              </a:rPr>
              <a:t>Our Father, who is in heaven,</a:t>
            </a:r>
            <a:br>
              <a:rPr lang="en-US" sz="3000" b="0" i="0" dirty="0">
                <a:effectLst/>
                <a:latin typeface="system-ui"/>
              </a:rPr>
            </a:br>
            <a:r>
              <a:rPr lang="en-US" sz="3000" b="0" i="0" dirty="0">
                <a:effectLst/>
                <a:latin typeface="system-ui"/>
              </a:rPr>
              <a:t>	</a:t>
            </a:r>
            <a:r>
              <a:rPr lang="en-US" sz="3000" i="0" dirty="0">
                <a:effectLst/>
                <a:latin typeface="system-ui"/>
              </a:rPr>
              <a:t>Hallowed be </a:t>
            </a:r>
            <a:r>
              <a:rPr lang="en-US" sz="3000" dirty="0">
                <a:effectLst/>
                <a:latin typeface="system-ui"/>
              </a:rPr>
              <a:t>Your</a:t>
            </a:r>
            <a:r>
              <a:rPr lang="en-US" sz="3000" i="0" dirty="0">
                <a:effectLst/>
                <a:latin typeface="system-ui"/>
              </a:rPr>
              <a:t> name.</a:t>
            </a:r>
            <a:br>
              <a:rPr lang="en-US" sz="3000" i="0" dirty="0">
                <a:effectLst/>
                <a:latin typeface="system-ui"/>
              </a:rPr>
            </a:br>
            <a:r>
              <a:rPr lang="en-US" sz="3000" i="0" dirty="0">
                <a:effectLst/>
                <a:latin typeface="system-ui"/>
              </a:rPr>
              <a:t>	Your kingdom come.</a:t>
            </a:r>
            <a:br>
              <a:rPr lang="en-US" sz="3000" i="0" dirty="0">
                <a:effectLst/>
                <a:latin typeface="system-ui"/>
              </a:rPr>
            </a:br>
            <a:r>
              <a:rPr lang="en-US" sz="3000" i="0" dirty="0">
                <a:effectLst/>
                <a:latin typeface="system-ui"/>
              </a:rPr>
              <a:t>	Your </a:t>
            </a:r>
            <a:r>
              <a:rPr lang="en-US" sz="3000" b="0" i="0" dirty="0">
                <a:effectLst/>
                <a:latin typeface="system-ui"/>
              </a:rPr>
              <a:t>will be done,</a:t>
            </a:r>
            <a:br>
              <a:rPr lang="en-US" sz="3000" b="0" i="0" dirty="0">
                <a:effectLst/>
                <a:latin typeface="system-ui"/>
              </a:rPr>
            </a:br>
            <a:r>
              <a:rPr lang="en-US" sz="3000" b="0" i="0" dirty="0">
                <a:effectLst/>
                <a:latin typeface="system-ui"/>
              </a:rPr>
              <a:t>		On earth as it is in heaven.</a:t>
            </a:r>
            <a:endParaRPr lang="en-US" sz="3000" dirty="0">
              <a:latin typeface="system-ui"/>
            </a:endParaRPr>
          </a:p>
          <a:p>
            <a:pPr algn="l"/>
            <a:endParaRPr lang="en-US" sz="3000" b="0" i="0" dirty="0">
              <a:effectLst/>
              <a:latin typeface="system-ui"/>
            </a:endParaRPr>
          </a:p>
          <a:p>
            <a:pPr algn="l"/>
            <a:r>
              <a:rPr lang="en-US" sz="3000" b="0" i="0" dirty="0">
                <a:effectLst/>
                <a:latin typeface="system-ui"/>
              </a:rPr>
              <a:t>Give </a:t>
            </a:r>
            <a:r>
              <a:rPr lang="en-US" sz="3000" b="1" i="0" dirty="0">
                <a:solidFill>
                  <a:srgbClr val="FFFF00"/>
                </a:solidFill>
                <a:effectLst/>
                <a:latin typeface="system-ui"/>
              </a:rPr>
              <a:t>us</a:t>
            </a:r>
            <a:r>
              <a:rPr lang="en-US" sz="3000" b="0" i="0" dirty="0">
                <a:effectLst/>
                <a:latin typeface="system-ui"/>
              </a:rPr>
              <a:t> this day our daily bread.</a:t>
            </a:r>
          </a:p>
          <a:p>
            <a:pPr algn="l"/>
            <a:br>
              <a:rPr lang="en-US" sz="3000" b="0" i="0" dirty="0">
                <a:effectLst/>
                <a:latin typeface="system-ui"/>
              </a:rPr>
            </a:br>
            <a:r>
              <a:rPr lang="en-US" sz="3000" b="0" i="0" dirty="0">
                <a:effectLst/>
                <a:latin typeface="system-ui"/>
              </a:rPr>
              <a:t>And forgive </a:t>
            </a:r>
            <a:r>
              <a:rPr lang="en-US" sz="3000" b="1" i="0" dirty="0">
                <a:solidFill>
                  <a:srgbClr val="FFFF00"/>
                </a:solidFill>
                <a:effectLst/>
                <a:latin typeface="system-ui"/>
              </a:rPr>
              <a:t>us</a:t>
            </a:r>
            <a:r>
              <a:rPr lang="en-US" sz="3000" b="0" i="0" dirty="0">
                <a:effectLst/>
                <a:latin typeface="system-ui"/>
              </a:rPr>
              <a:t> our debts, as we also have forgiven our debtors.</a:t>
            </a:r>
          </a:p>
          <a:p>
            <a:pPr algn="l"/>
            <a:br>
              <a:rPr lang="en-US" sz="3000" b="0" i="0" dirty="0">
                <a:effectLst/>
                <a:latin typeface="system-ui"/>
              </a:rPr>
            </a:br>
            <a:r>
              <a:rPr lang="en-US" sz="3000" b="0" i="0" dirty="0">
                <a:effectLst/>
                <a:latin typeface="system-ui"/>
              </a:rPr>
              <a:t>And do not lead </a:t>
            </a:r>
            <a:r>
              <a:rPr lang="en-US" sz="3000" b="1" i="0" dirty="0">
                <a:solidFill>
                  <a:srgbClr val="FFFF00"/>
                </a:solidFill>
                <a:effectLst/>
                <a:latin typeface="system-ui"/>
              </a:rPr>
              <a:t>us</a:t>
            </a:r>
            <a:r>
              <a:rPr lang="en-US" sz="3000" b="0" i="0" dirty="0">
                <a:effectLst/>
                <a:latin typeface="system-ui"/>
              </a:rPr>
              <a:t> into temptation, but deliver </a:t>
            </a:r>
            <a:r>
              <a:rPr lang="en-US" sz="3000" b="1" i="0" dirty="0">
                <a:solidFill>
                  <a:srgbClr val="FFFF00"/>
                </a:solidFill>
                <a:effectLst/>
                <a:latin typeface="system-ui"/>
              </a:rPr>
              <a:t>us</a:t>
            </a:r>
            <a:r>
              <a:rPr lang="en-US" sz="3000" b="0" i="0" dirty="0">
                <a:effectLst/>
                <a:latin typeface="system-ui"/>
              </a:rPr>
              <a:t> from evil.</a:t>
            </a:r>
          </a:p>
        </p:txBody>
      </p:sp>
    </p:spTree>
    <p:extLst>
      <p:ext uri="{BB962C8B-B14F-4D97-AF65-F5344CB8AC3E}">
        <p14:creationId xmlns:p14="http://schemas.microsoft.com/office/powerpoint/2010/main" val="96731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36457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0D3AB-7AAF-4A36-BDE5-18A1548D498E}"/>
              </a:ext>
            </a:extLst>
          </p:cNvPr>
          <p:cNvSpPr>
            <a:spLocks noGrp="1"/>
          </p:cNvSpPr>
          <p:nvPr>
            <p:ph type="title"/>
          </p:nvPr>
        </p:nvSpPr>
        <p:spPr/>
        <p:txBody>
          <a:bodyPr>
            <a:normAutofit/>
          </a:bodyPr>
          <a:lstStyle/>
          <a:p>
            <a:r>
              <a:rPr lang="en-US" sz="4000" dirty="0"/>
              <a:t>Matthew 4:3-4</a:t>
            </a:r>
          </a:p>
        </p:txBody>
      </p:sp>
      <p:sp>
        <p:nvSpPr>
          <p:cNvPr id="5" name="TextBox 4">
            <a:extLst>
              <a:ext uri="{FF2B5EF4-FFF2-40B4-BE49-F238E27FC236}">
                <a16:creationId xmlns:a16="http://schemas.microsoft.com/office/drawing/2014/main" id="{681D017D-F835-4109-9141-3E9FDB0A75BA}"/>
              </a:ext>
            </a:extLst>
          </p:cNvPr>
          <p:cNvSpPr txBox="1"/>
          <p:nvPr/>
        </p:nvSpPr>
        <p:spPr>
          <a:xfrm>
            <a:off x="314765" y="1659285"/>
            <a:ext cx="8514469" cy="3539430"/>
          </a:xfrm>
          <a:prstGeom prst="rect">
            <a:avLst/>
          </a:prstGeom>
          <a:noFill/>
        </p:spPr>
        <p:txBody>
          <a:bodyPr wrap="square">
            <a:spAutoFit/>
          </a:bodyPr>
          <a:lstStyle/>
          <a:p>
            <a:pPr algn="l"/>
            <a:r>
              <a:rPr lang="en-US" sz="3200" b="0" i="0" dirty="0">
                <a:effectLst/>
                <a:latin typeface="system-ui"/>
              </a:rPr>
              <a:t>Now when the tempter came to Him, he said, “If You are the Son of God, command that these stones become </a:t>
            </a:r>
            <a:r>
              <a:rPr lang="en-US" sz="3200" b="1" i="0" dirty="0">
                <a:solidFill>
                  <a:schemeClr val="accent3">
                    <a:lumMod val="60000"/>
                    <a:lumOff val="40000"/>
                  </a:schemeClr>
                </a:solidFill>
                <a:effectLst/>
                <a:latin typeface="system-ui"/>
              </a:rPr>
              <a:t>bread</a:t>
            </a:r>
            <a:r>
              <a:rPr lang="en-US" sz="3200" b="0" i="0" dirty="0">
                <a:effectLst/>
                <a:latin typeface="system-ui"/>
              </a:rPr>
              <a:t>.”</a:t>
            </a:r>
          </a:p>
          <a:p>
            <a:pPr algn="l"/>
            <a:endParaRPr lang="en-US" sz="3200" b="0" i="0" dirty="0">
              <a:effectLst/>
              <a:latin typeface="system-ui"/>
            </a:endParaRPr>
          </a:p>
          <a:p>
            <a:pPr algn="l"/>
            <a:r>
              <a:rPr lang="en-US" sz="3200" b="0" i="0" dirty="0">
                <a:effectLst/>
                <a:latin typeface="system-ui"/>
              </a:rPr>
              <a:t>But He answered and said, “It is written, ‘Man shall not live by </a:t>
            </a:r>
            <a:r>
              <a:rPr lang="en-US" sz="3200" b="1" i="0" dirty="0">
                <a:solidFill>
                  <a:schemeClr val="accent3">
                    <a:lumMod val="60000"/>
                    <a:lumOff val="40000"/>
                  </a:schemeClr>
                </a:solidFill>
                <a:effectLst/>
                <a:latin typeface="system-ui"/>
              </a:rPr>
              <a:t>bread</a:t>
            </a:r>
            <a:r>
              <a:rPr lang="en-US" sz="3200" b="0" i="0" dirty="0">
                <a:effectLst/>
                <a:latin typeface="system-ui"/>
              </a:rPr>
              <a:t> alone, but by every word that proceeds from the mouth of God.’ ”</a:t>
            </a:r>
          </a:p>
        </p:txBody>
      </p:sp>
    </p:spTree>
    <p:extLst>
      <p:ext uri="{BB962C8B-B14F-4D97-AF65-F5344CB8AC3E}">
        <p14:creationId xmlns:p14="http://schemas.microsoft.com/office/powerpoint/2010/main" val="3613166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0D3AB-7AAF-4A36-BDE5-18A1548D498E}"/>
              </a:ext>
            </a:extLst>
          </p:cNvPr>
          <p:cNvSpPr>
            <a:spLocks noGrp="1"/>
          </p:cNvSpPr>
          <p:nvPr>
            <p:ph type="title"/>
          </p:nvPr>
        </p:nvSpPr>
        <p:spPr>
          <a:xfrm>
            <a:off x="307379" y="1749191"/>
            <a:ext cx="11301984" cy="1141200"/>
          </a:xfrm>
        </p:spPr>
        <p:txBody>
          <a:bodyPr>
            <a:normAutofit/>
          </a:bodyPr>
          <a:lstStyle/>
          <a:p>
            <a:r>
              <a:rPr lang="en-US" sz="4000" dirty="0"/>
              <a:t>Matthew 7:9</a:t>
            </a:r>
          </a:p>
        </p:txBody>
      </p:sp>
      <p:sp>
        <p:nvSpPr>
          <p:cNvPr id="5" name="TextBox 4">
            <a:extLst>
              <a:ext uri="{FF2B5EF4-FFF2-40B4-BE49-F238E27FC236}">
                <a16:creationId xmlns:a16="http://schemas.microsoft.com/office/drawing/2014/main" id="{681D017D-F835-4109-9141-3E9FDB0A75BA}"/>
              </a:ext>
            </a:extLst>
          </p:cNvPr>
          <p:cNvSpPr txBox="1"/>
          <p:nvPr/>
        </p:nvSpPr>
        <p:spPr>
          <a:xfrm>
            <a:off x="448056" y="2890391"/>
            <a:ext cx="8514469" cy="1077218"/>
          </a:xfrm>
          <a:prstGeom prst="rect">
            <a:avLst/>
          </a:prstGeom>
          <a:noFill/>
        </p:spPr>
        <p:txBody>
          <a:bodyPr wrap="square">
            <a:spAutoFit/>
          </a:bodyPr>
          <a:lstStyle/>
          <a:p>
            <a:pPr algn="l"/>
            <a:r>
              <a:rPr lang="en-US" sz="3200" b="0" i="0" dirty="0">
                <a:effectLst/>
                <a:latin typeface="system-ui"/>
              </a:rPr>
              <a:t>Or what man is there among you who, if his son asks for </a:t>
            </a:r>
            <a:r>
              <a:rPr lang="en-US" sz="3200" b="1" i="0" dirty="0">
                <a:solidFill>
                  <a:schemeClr val="accent3">
                    <a:lumMod val="60000"/>
                    <a:lumOff val="40000"/>
                  </a:schemeClr>
                </a:solidFill>
                <a:effectLst/>
                <a:latin typeface="system-ui"/>
              </a:rPr>
              <a:t>bread</a:t>
            </a:r>
            <a:r>
              <a:rPr lang="en-US" sz="3200" b="0" i="0" dirty="0">
                <a:effectLst/>
                <a:latin typeface="system-ui"/>
              </a:rPr>
              <a:t>, will give him a stone?</a:t>
            </a:r>
          </a:p>
        </p:txBody>
      </p:sp>
    </p:spTree>
    <p:extLst>
      <p:ext uri="{BB962C8B-B14F-4D97-AF65-F5344CB8AC3E}">
        <p14:creationId xmlns:p14="http://schemas.microsoft.com/office/powerpoint/2010/main" val="1546668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0D3AB-7AAF-4A36-BDE5-18A1548D498E}"/>
              </a:ext>
            </a:extLst>
          </p:cNvPr>
          <p:cNvSpPr>
            <a:spLocks noGrp="1"/>
          </p:cNvSpPr>
          <p:nvPr>
            <p:ph type="title"/>
          </p:nvPr>
        </p:nvSpPr>
        <p:spPr>
          <a:xfrm>
            <a:off x="222973" y="300218"/>
            <a:ext cx="11301984" cy="1141200"/>
          </a:xfrm>
        </p:spPr>
        <p:txBody>
          <a:bodyPr>
            <a:normAutofit/>
          </a:bodyPr>
          <a:lstStyle/>
          <a:p>
            <a:r>
              <a:rPr lang="en-US" sz="4000" dirty="0"/>
              <a:t>Matthew 14:17-19</a:t>
            </a:r>
          </a:p>
        </p:txBody>
      </p:sp>
      <p:sp>
        <p:nvSpPr>
          <p:cNvPr id="5" name="TextBox 4">
            <a:extLst>
              <a:ext uri="{FF2B5EF4-FFF2-40B4-BE49-F238E27FC236}">
                <a16:creationId xmlns:a16="http://schemas.microsoft.com/office/drawing/2014/main" id="{681D017D-F835-4109-9141-3E9FDB0A75BA}"/>
              </a:ext>
            </a:extLst>
          </p:cNvPr>
          <p:cNvSpPr txBox="1"/>
          <p:nvPr/>
        </p:nvSpPr>
        <p:spPr>
          <a:xfrm>
            <a:off x="406558" y="1441418"/>
            <a:ext cx="8514469" cy="4524315"/>
          </a:xfrm>
          <a:prstGeom prst="rect">
            <a:avLst/>
          </a:prstGeom>
          <a:noFill/>
        </p:spPr>
        <p:txBody>
          <a:bodyPr wrap="square">
            <a:spAutoFit/>
          </a:bodyPr>
          <a:lstStyle/>
          <a:p>
            <a:pPr algn="l"/>
            <a:r>
              <a:rPr lang="en-US" sz="3200" b="0" i="0" dirty="0">
                <a:effectLst/>
                <a:latin typeface="system-ui"/>
              </a:rPr>
              <a:t>And they said to Him, “We have here only five </a:t>
            </a:r>
            <a:r>
              <a:rPr lang="en-US" sz="3200" b="1" i="0" dirty="0">
                <a:solidFill>
                  <a:schemeClr val="accent3">
                    <a:lumMod val="60000"/>
                    <a:lumOff val="40000"/>
                  </a:schemeClr>
                </a:solidFill>
                <a:effectLst/>
                <a:latin typeface="system-ui"/>
              </a:rPr>
              <a:t>loaves</a:t>
            </a:r>
            <a:r>
              <a:rPr lang="en-US" sz="3200" b="0" i="0" dirty="0">
                <a:effectLst/>
                <a:latin typeface="system-ui"/>
              </a:rPr>
              <a:t> and two fish.”</a:t>
            </a:r>
          </a:p>
          <a:p>
            <a:pPr algn="l"/>
            <a:endParaRPr lang="en-US" sz="3200" b="0" i="0" dirty="0">
              <a:effectLst/>
              <a:latin typeface="system-ui"/>
            </a:endParaRPr>
          </a:p>
          <a:p>
            <a:pPr algn="l"/>
            <a:r>
              <a:rPr lang="en-US" sz="3200" b="0" i="0" dirty="0">
                <a:effectLst/>
                <a:latin typeface="system-ui"/>
              </a:rPr>
              <a:t>He said, “Bring them here to Me.” Then He commanded the multitudes to sit down on the grass. And He took the five </a:t>
            </a:r>
            <a:r>
              <a:rPr lang="en-US" sz="3200" b="1" i="0" dirty="0">
                <a:solidFill>
                  <a:schemeClr val="accent3">
                    <a:lumMod val="60000"/>
                    <a:lumOff val="40000"/>
                  </a:schemeClr>
                </a:solidFill>
                <a:effectLst/>
                <a:latin typeface="system-ui"/>
              </a:rPr>
              <a:t>loaves</a:t>
            </a:r>
            <a:r>
              <a:rPr lang="en-US" sz="3200" b="0" i="0" dirty="0">
                <a:effectLst/>
                <a:latin typeface="system-ui"/>
              </a:rPr>
              <a:t> and the two fish, and looking up to heaven, He blessed and broke and gave the </a:t>
            </a:r>
            <a:r>
              <a:rPr lang="en-US" sz="3200" b="1" i="0" dirty="0">
                <a:solidFill>
                  <a:schemeClr val="accent3">
                    <a:lumMod val="60000"/>
                    <a:lumOff val="40000"/>
                  </a:schemeClr>
                </a:solidFill>
                <a:effectLst/>
                <a:latin typeface="system-ui"/>
              </a:rPr>
              <a:t>loaves</a:t>
            </a:r>
            <a:r>
              <a:rPr lang="en-US" sz="3200" b="0" i="0" dirty="0">
                <a:effectLst/>
                <a:latin typeface="system-ui"/>
              </a:rPr>
              <a:t> to the disciples; and the disciples gave to the multitudes.</a:t>
            </a:r>
          </a:p>
        </p:txBody>
      </p:sp>
    </p:spTree>
    <p:extLst>
      <p:ext uri="{BB962C8B-B14F-4D97-AF65-F5344CB8AC3E}">
        <p14:creationId xmlns:p14="http://schemas.microsoft.com/office/powerpoint/2010/main" val="3609642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hinLineVTI">
  <a:themeElements>
    <a:clrScheme name="ThinLines Color Scheme">
      <a:dk1>
        <a:sysClr val="windowText" lastClr="000000"/>
      </a:dk1>
      <a:lt1>
        <a:sysClr val="window" lastClr="FFFFFF"/>
      </a:lt1>
      <a:dk2>
        <a:srgbClr val="000000"/>
      </a:dk2>
      <a:lt2>
        <a:srgbClr val="FFFFFF"/>
      </a:lt2>
      <a:accent1>
        <a:srgbClr val="00BAC8"/>
      </a:accent1>
      <a:accent2>
        <a:srgbClr val="794DFF"/>
      </a:accent2>
      <a:accent3>
        <a:srgbClr val="00D17D"/>
      </a:accent3>
      <a:accent4>
        <a:srgbClr val="404040"/>
      </a:accent4>
      <a:accent5>
        <a:srgbClr val="FE5D21"/>
      </a:accent5>
      <a:accent6>
        <a:srgbClr val="B3B3B3"/>
      </a:accent6>
      <a:hlink>
        <a:srgbClr val="3E8FF1"/>
      </a:hlink>
      <a:folHlink>
        <a:srgbClr val="939393"/>
      </a:folHlink>
    </a:clrScheme>
    <a:fontScheme name="Custom 3">
      <a:majorFont>
        <a:latin typeface="Source Sans Pro Light"/>
        <a:ea typeface=""/>
        <a:cs typeface=""/>
      </a:majorFont>
      <a:minorFont>
        <a:latin typeface="Source Sans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inLineVTI" id="{DA2A884B-D36C-4F63-9FE8-3C89F2B99A40}" vid="{62C1F77B-42AE-47B9-869B-5CE48C8ED844}"/>
    </a:ext>
  </a:extLst>
</a:theme>
</file>

<file path=docProps/app.xml><?xml version="1.0" encoding="utf-8"?>
<Properties xmlns="http://schemas.openxmlformats.org/officeDocument/2006/extended-properties" xmlns:vt="http://schemas.openxmlformats.org/officeDocument/2006/docPropsVTypes">
  <Template>Office Theme</Template>
  <TotalTime>104</TotalTime>
  <Words>704</Words>
  <Application>Microsoft Office PowerPoint</Application>
  <PresentationFormat>On-screen Show (4:3)</PresentationFormat>
  <Paragraphs>41</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 Light</vt:lpstr>
      <vt:lpstr>Source Sans Pro</vt:lpstr>
      <vt:lpstr>Source Sans Pro Light</vt:lpstr>
      <vt:lpstr>system-ui</vt:lpstr>
      <vt:lpstr>ThinLineVTI</vt:lpstr>
      <vt:lpstr>PowerPoint Presentation</vt:lpstr>
      <vt:lpstr>Give us this day our daily bread</vt:lpstr>
      <vt:lpstr>PowerPoint Presentation</vt:lpstr>
      <vt:lpstr>PowerPoint Presentation</vt:lpstr>
      <vt:lpstr>PowerPoint Presentation</vt:lpstr>
      <vt:lpstr>PowerPoint Presentation</vt:lpstr>
      <vt:lpstr>Matthew 4:3-4</vt:lpstr>
      <vt:lpstr>Matthew 7:9</vt:lpstr>
      <vt:lpstr>Matthew 14:17-19</vt:lpstr>
      <vt:lpstr>Matthew 15:1-2</vt:lpstr>
      <vt:lpstr>Matthew 16:5</vt:lpstr>
      <vt:lpstr>PowerPoint Presentation</vt:lpstr>
      <vt:lpstr>Matthew 6:11</vt:lpstr>
      <vt:lpstr>PowerPoint Presentation</vt:lpstr>
      <vt:lpstr>Matthew 6:25-34</vt:lpstr>
      <vt:lpstr>1 Timothy 6:7-8</vt:lpstr>
      <vt:lpstr>Proverbs 30:8-9</vt:lpstr>
      <vt:lpstr>Proverbs 30:8-9</vt:lpstr>
      <vt:lpstr>Proverbs 30:8-9</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Give us this day our daily bread</dc:title>
  <dc:creator>Alyse Nash</dc:creator>
  <cp:lastModifiedBy>Eastview Church</cp:lastModifiedBy>
  <cp:revision>8</cp:revision>
  <dcterms:created xsi:type="dcterms:W3CDTF">2021-04-15T15:57:07Z</dcterms:created>
  <dcterms:modified xsi:type="dcterms:W3CDTF">2021-04-16T15:00:10Z</dcterms:modified>
</cp:coreProperties>
</file>