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9" r:id="rId4"/>
    <p:sldId id="260" r:id="rId5"/>
    <p:sldId id="261" r:id="rId6"/>
    <p:sldId id="268" r:id="rId7"/>
    <p:sldId id="262" r:id="rId8"/>
    <p:sldId id="269" r:id="rId9"/>
    <p:sldId id="264" r:id="rId10"/>
    <p:sldId id="265" r:id="rId11"/>
    <p:sldId id="266" r:id="rId12"/>
    <p:sldId id="267" r:id="rId13"/>
    <p:sldId id="270" r:id="rId14"/>
    <p:sldId id="271" r:id="rId15"/>
    <p:sldId id="272" r:id="rId16"/>
    <p:sldId id="275" r:id="rId17"/>
    <p:sldId id="276" r:id="rId18"/>
    <p:sldId id="277" r:id="rId19"/>
    <p:sldId id="273"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E75437-C909-4083-B09F-BC6CBCA6BCC8}"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1262620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75437-C909-4083-B09F-BC6CBCA6BCC8}"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1043164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75437-C909-4083-B09F-BC6CBCA6BCC8}"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3909239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75437-C909-4083-B09F-BC6CBCA6BCC8}"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1431878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E75437-C909-4083-B09F-BC6CBCA6BCC8}"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1314022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E75437-C909-4083-B09F-BC6CBCA6BCC8}"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4221162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E75437-C909-4083-B09F-BC6CBCA6BCC8}" type="datetimeFigureOut">
              <a:rPr lang="en-US" smtClean="0"/>
              <a:t>4/9/2021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855263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E75437-C909-4083-B09F-BC6CBCA6BCC8}" type="datetimeFigureOut">
              <a:rPr lang="en-US" smtClean="0"/>
              <a:t>4/9/2021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339646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75437-C909-4083-B09F-BC6CBCA6BCC8}" type="datetimeFigureOut">
              <a:rPr lang="en-US" smtClean="0"/>
              <a:t>4/9/2021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1189557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75437-C909-4083-B09F-BC6CBCA6BCC8}"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350648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75437-C909-4083-B09F-BC6CBCA6BCC8}"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C5955-0B4F-43C3-8D5A-02EC92775546}" type="slidenum">
              <a:rPr lang="en-US" smtClean="0"/>
              <a:t>‹#›</a:t>
            </a:fld>
            <a:endParaRPr lang="en-US"/>
          </a:p>
        </p:txBody>
      </p:sp>
    </p:spTree>
    <p:extLst>
      <p:ext uri="{BB962C8B-B14F-4D97-AF65-F5344CB8AC3E}">
        <p14:creationId xmlns:p14="http://schemas.microsoft.com/office/powerpoint/2010/main" val="99581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75437-C909-4083-B09F-BC6CBCA6BCC8}" type="datetimeFigureOut">
              <a:rPr lang="en-US" smtClean="0"/>
              <a:t>4/9/2021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C5955-0B4F-43C3-8D5A-02EC92775546}" type="slidenum">
              <a:rPr lang="en-US" smtClean="0"/>
              <a:t>‹#›</a:t>
            </a:fld>
            <a:endParaRPr lang="en-US"/>
          </a:p>
        </p:txBody>
      </p:sp>
    </p:spTree>
    <p:extLst>
      <p:ext uri="{BB962C8B-B14F-4D97-AF65-F5344CB8AC3E}">
        <p14:creationId xmlns:p14="http://schemas.microsoft.com/office/powerpoint/2010/main" val="3016426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516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77373" y="2348749"/>
            <a:ext cx="9066627" cy="1569660"/>
          </a:xfrm>
          <a:prstGeom prst="rect">
            <a:avLst/>
          </a:prstGeom>
          <a:noFill/>
        </p:spPr>
        <p:txBody>
          <a:bodyPr wrap="square">
            <a:spAutoFit/>
          </a:bodyPr>
          <a:lstStyle/>
          <a:p>
            <a:r>
              <a:rPr lang="en-US" sz="3200" b="0" i="0" dirty="0">
                <a:solidFill>
                  <a:schemeClr val="bg1"/>
                </a:solidFill>
                <a:effectLst/>
                <a:latin typeface="system-ui"/>
              </a:rPr>
              <a:t>For the word of the cross is foolishness to those who are perishing, but to us who </a:t>
            </a:r>
            <a:r>
              <a:rPr lang="en-US" sz="3200" b="1" i="0" dirty="0">
                <a:solidFill>
                  <a:srgbClr val="FFFF00"/>
                </a:solidFill>
                <a:effectLst/>
                <a:latin typeface="system-ui"/>
              </a:rPr>
              <a:t>are being saved </a:t>
            </a:r>
            <a:r>
              <a:rPr lang="en-US" sz="3200" b="0" i="0" dirty="0">
                <a:solidFill>
                  <a:schemeClr val="bg1"/>
                </a:solidFill>
                <a:effectLst/>
                <a:latin typeface="system-ui"/>
              </a:rPr>
              <a:t>it is the power of God.</a:t>
            </a:r>
            <a:endParaRPr lang="en-US" dirty="0">
              <a:solidFill>
                <a:schemeClr val="bg1"/>
              </a:solidFill>
            </a:endParaRPr>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1" y="2124076"/>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0" y="1517790"/>
            <a:ext cx="9143999" cy="584775"/>
          </a:xfrm>
          <a:prstGeom prst="rect">
            <a:avLst/>
          </a:prstGeom>
          <a:noFill/>
        </p:spPr>
        <p:txBody>
          <a:bodyPr wrap="square" rtlCol="0">
            <a:spAutoFit/>
          </a:bodyPr>
          <a:lstStyle/>
          <a:p>
            <a:r>
              <a:rPr lang="en-US" sz="3200" i="1" dirty="0">
                <a:solidFill>
                  <a:schemeClr val="bg1"/>
                </a:solidFill>
              </a:rPr>
              <a:t>1 Corinthians 1:18</a:t>
            </a:r>
          </a:p>
        </p:txBody>
      </p:sp>
    </p:spTree>
    <p:extLst>
      <p:ext uri="{BB962C8B-B14F-4D97-AF65-F5344CB8AC3E}">
        <p14:creationId xmlns:p14="http://schemas.microsoft.com/office/powerpoint/2010/main" val="1954792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77373" y="2348749"/>
            <a:ext cx="9066627" cy="1569660"/>
          </a:xfrm>
          <a:prstGeom prst="rect">
            <a:avLst/>
          </a:prstGeom>
          <a:noFill/>
        </p:spPr>
        <p:txBody>
          <a:bodyPr wrap="square">
            <a:spAutoFit/>
          </a:bodyPr>
          <a:lstStyle/>
          <a:p>
            <a:r>
              <a:rPr lang="en-US" sz="3200" b="0" dirty="0">
                <a:solidFill>
                  <a:schemeClr val="bg1"/>
                </a:solidFill>
                <a:effectLst/>
                <a:latin typeface="system-ui"/>
              </a:rPr>
              <a:t>Do this, knowing the time, that it is already the hour for you to awaken from sleep; for now </a:t>
            </a:r>
            <a:r>
              <a:rPr lang="en-US" sz="3200" b="1" dirty="0">
                <a:solidFill>
                  <a:srgbClr val="FFFF00"/>
                </a:solidFill>
                <a:effectLst/>
                <a:latin typeface="system-ui"/>
              </a:rPr>
              <a:t>salvation is nearer to us than when we first believed</a:t>
            </a:r>
            <a:r>
              <a:rPr lang="en-US" sz="3200" b="0" dirty="0">
                <a:solidFill>
                  <a:schemeClr val="bg1"/>
                </a:solidFill>
                <a:effectLst/>
                <a:latin typeface="system-ui"/>
              </a:rPr>
              <a:t>. </a:t>
            </a:r>
            <a:endParaRPr lang="en-US" dirty="0">
              <a:solidFill>
                <a:schemeClr val="bg1"/>
              </a:solidFill>
            </a:endParaRPr>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1" y="2124076"/>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0" y="1517790"/>
            <a:ext cx="9143999" cy="584775"/>
          </a:xfrm>
          <a:prstGeom prst="rect">
            <a:avLst/>
          </a:prstGeom>
          <a:noFill/>
        </p:spPr>
        <p:txBody>
          <a:bodyPr wrap="square" rtlCol="0">
            <a:spAutoFit/>
          </a:bodyPr>
          <a:lstStyle/>
          <a:p>
            <a:r>
              <a:rPr lang="en-US" sz="3200" i="1" dirty="0">
                <a:solidFill>
                  <a:schemeClr val="bg1"/>
                </a:solidFill>
              </a:rPr>
              <a:t>Romans 13:11</a:t>
            </a:r>
          </a:p>
        </p:txBody>
      </p:sp>
    </p:spTree>
    <p:extLst>
      <p:ext uri="{BB962C8B-B14F-4D97-AF65-F5344CB8AC3E}">
        <p14:creationId xmlns:p14="http://schemas.microsoft.com/office/powerpoint/2010/main" val="2207660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2314135" y="2644170"/>
            <a:ext cx="5746652" cy="1569660"/>
          </a:xfrm>
          <a:prstGeom prst="rect">
            <a:avLst/>
          </a:prstGeom>
          <a:noFill/>
        </p:spPr>
        <p:txBody>
          <a:bodyPr wrap="square">
            <a:spAutoFit/>
          </a:bodyPr>
          <a:lstStyle/>
          <a:p>
            <a:r>
              <a:rPr lang="en-US" sz="3200" b="1" i="0" dirty="0">
                <a:solidFill>
                  <a:srgbClr val="FFC000"/>
                </a:solidFill>
                <a:effectLst/>
                <a:latin typeface="system-ui"/>
              </a:rPr>
              <a:t>Your kingdom come</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Your will be done,</a:t>
            </a:r>
            <a:br>
              <a:rPr lang="en-US" sz="3200" dirty="0">
                <a:solidFill>
                  <a:schemeClr val="bg1"/>
                </a:solidFill>
              </a:rPr>
            </a:br>
            <a:r>
              <a:rPr lang="en-US" sz="3200" b="0" i="0" dirty="0">
                <a:solidFill>
                  <a:schemeClr val="bg1"/>
                </a:solidFill>
                <a:effectLst/>
                <a:latin typeface="system-ui"/>
              </a:rPr>
              <a:t>On earth as it is in heaven.</a:t>
            </a:r>
            <a:r>
              <a:rPr lang="en-US" b="0" i="0" dirty="0">
                <a:solidFill>
                  <a:srgbClr val="000000"/>
                </a:solidFill>
                <a:effectLst/>
                <a:latin typeface="system-ui"/>
              </a:rPr>
              <a:t>.</a:t>
            </a:r>
            <a:endParaRPr lang="en-US" dirty="0"/>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0" y="2545697"/>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77373" y="1905207"/>
            <a:ext cx="9143999" cy="584775"/>
          </a:xfrm>
          <a:prstGeom prst="rect">
            <a:avLst/>
          </a:prstGeom>
          <a:noFill/>
        </p:spPr>
        <p:txBody>
          <a:bodyPr wrap="square" rtlCol="0">
            <a:spAutoFit/>
          </a:bodyPr>
          <a:lstStyle/>
          <a:p>
            <a:r>
              <a:rPr lang="en-US" sz="3200" i="1" dirty="0">
                <a:solidFill>
                  <a:schemeClr val="bg1"/>
                </a:solidFill>
              </a:rPr>
              <a:t>Matthew 6:10</a:t>
            </a:r>
          </a:p>
        </p:txBody>
      </p:sp>
    </p:spTree>
    <p:extLst>
      <p:ext uri="{BB962C8B-B14F-4D97-AF65-F5344CB8AC3E}">
        <p14:creationId xmlns:p14="http://schemas.microsoft.com/office/powerpoint/2010/main" val="819267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2314135" y="2644170"/>
            <a:ext cx="5746652" cy="1569660"/>
          </a:xfrm>
          <a:prstGeom prst="rect">
            <a:avLst/>
          </a:prstGeom>
          <a:noFill/>
        </p:spPr>
        <p:txBody>
          <a:bodyPr wrap="square">
            <a:spAutoFit/>
          </a:bodyPr>
          <a:lstStyle/>
          <a:p>
            <a:r>
              <a:rPr lang="en-US" sz="3200" i="0" dirty="0">
                <a:solidFill>
                  <a:schemeClr val="bg1"/>
                </a:solidFill>
                <a:effectLst/>
                <a:latin typeface="system-ui"/>
              </a:rPr>
              <a:t>Your</a:t>
            </a:r>
            <a:r>
              <a:rPr lang="en-US" sz="3200" b="0" i="0" dirty="0">
                <a:solidFill>
                  <a:srgbClr val="FFC000"/>
                </a:solidFill>
                <a:effectLst/>
                <a:latin typeface="system-ui"/>
              </a:rPr>
              <a:t> </a:t>
            </a:r>
            <a:r>
              <a:rPr lang="en-US" sz="3200" i="0" dirty="0">
                <a:solidFill>
                  <a:schemeClr val="bg1"/>
                </a:solidFill>
                <a:effectLst/>
                <a:latin typeface="system-ui"/>
              </a:rPr>
              <a:t>kingdom </a:t>
            </a:r>
            <a:r>
              <a:rPr lang="en-US" sz="3200" b="0" i="0" dirty="0">
                <a:solidFill>
                  <a:schemeClr val="bg1"/>
                </a:solidFill>
                <a:effectLst/>
                <a:latin typeface="system-ui"/>
              </a:rPr>
              <a:t>come.</a:t>
            </a:r>
            <a:br>
              <a:rPr lang="en-US" sz="3200" dirty="0">
                <a:solidFill>
                  <a:schemeClr val="bg1"/>
                </a:solidFill>
              </a:rPr>
            </a:br>
            <a:r>
              <a:rPr lang="en-US" sz="3200" b="1" i="0" dirty="0">
                <a:solidFill>
                  <a:srgbClr val="FFC000"/>
                </a:solidFill>
                <a:effectLst/>
                <a:latin typeface="system-ui"/>
              </a:rPr>
              <a:t>Your will be done</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On earth as it is in heaven.</a:t>
            </a:r>
            <a:r>
              <a:rPr lang="en-US" b="0" i="0" dirty="0">
                <a:solidFill>
                  <a:srgbClr val="000000"/>
                </a:solidFill>
                <a:effectLst/>
                <a:latin typeface="system-ui"/>
              </a:rPr>
              <a:t>.</a:t>
            </a:r>
            <a:endParaRPr lang="en-US" dirty="0"/>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0" y="2545697"/>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77373" y="1905207"/>
            <a:ext cx="9143999" cy="584775"/>
          </a:xfrm>
          <a:prstGeom prst="rect">
            <a:avLst/>
          </a:prstGeom>
          <a:noFill/>
        </p:spPr>
        <p:txBody>
          <a:bodyPr wrap="square" rtlCol="0">
            <a:spAutoFit/>
          </a:bodyPr>
          <a:lstStyle/>
          <a:p>
            <a:r>
              <a:rPr lang="en-US" sz="3200" i="1" dirty="0">
                <a:solidFill>
                  <a:schemeClr val="bg1"/>
                </a:solidFill>
              </a:rPr>
              <a:t>Matthew 6:10</a:t>
            </a:r>
          </a:p>
        </p:txBody>
      </p:sp>
    </p:spTree>
    <p:extLst>
      <p:ext uri="{BB962C8B-B14F-4D97-AF65-F5344CB8AC3E}">
        <p14:creationId xmlns:p14="http://schemas.microsoft.com/office/powerpoint/2010/main" val="503830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1" y="764024"/>
            <a:ext cx="9144000" cy="6093976"/>
          </a:xfrm>
          <a:prstGeom prst="rect">
            <a:avLst/>
          </a:prstGeom>
          <a:noFill/>
        </p:spPr>
        <p:txBody>
          <a:bodyPr wrap="square">
            <a:spAutoFit/>
          </a:bodyPr>
          <a:lstStyle/>
          <a:p>
            <a:pPr algn="l"/>
            <a:r>
              <a:rPr lang="en-US" sz="2950" b="0" dirty="0">
                <a:solidFill>
                  <a:schemeClr val="bg1"/>
                </a:solidFill>
                <a:effectLst/>
                <a:latin typeface="system-ui"/>
              </a:rPr>
              <a:t>And He went a little beyond them, and fell on His face and prayed, saying, “My Father, if it is possible, let this cup pass from Me; yet not as I will, but </a:t>
            </a:r>
            <a:r>
              <a:rPr lang="en-US" sz="2950" b="1" dirty="0">
                <a:solidFill>
                  <a:srgbClr val="FFFF00"/>
                </a:solidFill>
                <a:effectLst/>
                <a:latin typeface="system-ui"/>
              </a:rPr>
              <a:t>as You will</a:t>
            </a:r>
            <a:r>
              <a:rPr lang="en-US" sz="2950" b="0" dirty="0">
                <a:solidFill>
                  <a:schemeClr val="bg1"/>
                </a:solidFill>
                <a:effectLst/>
                <a:latin typeface="system-ui"/>
              </a:rPr>
              <a:t>.” And He came to the disciples and found them sleeping, and He said to Peter, “So, you men could not keep watch with Me for one hour? Keep watching and praying, so that you do not come into temptation; the spirit is willing, but the flesh is weak.” He went away again a second time and prayed, saying, “My Father, if this cup cannot pass away unless I drink from it, </a:t>
            </a:r>
            <a:r>
              <a:rPr lang="en-US" sz="2950" b="1" dirty="0">
                <a:solidFill>
                  <a:srgbClr val="FFFF00"/>
                </a:solidFill>
                <a:effectLst/>
                <a:latin typeface="system-ui"/>
              </a:rPr>
              <a:t>Your will be done</a:t>
            </a:r>
            <a:r>
              <a:rPr lang="en-US" sz="2950" b="0" dirty="0">
                <a:solidFill>
                  <a:schemeClr val="bg1"/>
                </a:solidFill>
                <a:effectLst/>
                <a:latin typeface="system-ui"/>
              </a:rPr>
              <a:t>.” Again He came and found them sleeping, for their eyes were heavy. And He left them again, and went away and prayed a third time, saying the same thing once more.</a:t>
            </a:r>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0" y="570152"/>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1" y="0"/>
            <a:ext cx="9143999" cy="584775"/>
          </a:xfrm>
          <a:prstGeom prst="rect">
            <a:avLst/>
          </a:prstGeom>
          <a:noFill/>
        </p:spPr>
        <p:txBody>
          <a:bodyPr wrap="square" rtlCol="0">
            <a:spAutoFit/>
          </a:bodyPr>
          <a:lstStyle/>
          <a:p>
            <a:r>
              <a:rPr lang="en-US" sz="3200" i="1" dirty="0">
                <a:solidFill>
                  <a:schemeClr val="bg1"/>
                </a:solidFill>
              </a:rPr>
              <a:t>Matthew 26:39-44</a:t>
            </a:r>
          </a:p>
        </p:txBody>
      </p:sp>
    </p:spTree>
    <p:extLst>
      <p:ext uri="{BB962C8B-B14F-4D97-AF65-F5344CB8AC3E}">
        <p14:creationId xmlns:p14="http://schemas.microsoft.com/office/powerpoint/2010/main" val="3546796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2314135" y="2644170"/>
            <a:ext cx="5746652" cy="1569660"/>
          </a:xfrm>
          <a:prstGeom prst="rect">
            <a:avLst/>
          </a:prstGeom>
          <a:noFill/>
        </p:spPr>
        <p:txBody>
          <a:bodyPr wrap="square">
            <a:spAutoFit/>
          </a:bodyPr>
          <a:lstStyle/>
          <a:p>
            <a:r>
              <a:rPr lang="en-US" sz="3200" i="0" dirty="0">
                <a:solidFill>
                  <a:schemeClr val="bg1"/>
                </a:solidFill>
                <a:effectLst/>
                <a:latin typeface="system-ui"/>
              </a:rPr>
              <a:t>Your</a:t>
            </a:r>
            <a:r>
              <a:rPr lang="en-US" sz="3200" b="0" i="0" dirty="0">
                <a:solidFill>
                  <a:srgbClr val="FFC000"/>
                </a:solidFill>
                <a:effectLst/>
                <a:latin typeface="system-ui"/>
              </a:rPr>
              <a:t> </a:t>
            </a:r>
            <a:r>
              <a:rPr lang="en-US" sz="3200" i="0" dirty="0">
                <a:solidFill>
                  <a:schemeClr val="bg1"/>
                </a:solidFill>
                <a:effectLst/>
                <a:latin typeface="system-ui"/>
              </a:rPr>
              <a:t>kingdom </a:t>
            </a:r>
            <a:r>
              <a:rPr lang="en-US" sz="3200" b="0" i="0" dirty="0">
                <a:solidFill>
                  <a:schemeClr val="bg1"/>
                </a:solidFill>
                <a:effectLst/>
                <a:latin typeface="system-ui"/>
              </a:rPr>
              <a:t>come.</a:t>
            </a:r>
            <a:br>
              <a:rPr lang="en-US" sz="3200" dirty="0">
                <a:solidFill>
                  <a:schemeClr val="bg1"/>
                </a:solidFill>
              </a:rPr>
            </a:br>
            <a:r>
              <a:rPr lang="en-US" sz="3200" i="0" dirty="0">
                <a:solidFill>
                  <a:schemeClr val="bg1"/>
                </a:solidFill>
                <a:effectLst/>
                <a:latin typeface="system-ui"/>
              </a:rPr>
              <a:t>Your will be done</a:t>
            </a:r>
            <a:r>
              <a:rPr lang="en-US" sz="3200" b="0" i="0" dirty="0">
                <a:solidFill>
                  <a:schemeClr val="bg1"/>
                </a:solidFill>
                <a:effectLst/>
                <a:latin typeface="system-ui"/>
              </a:rPr>
              <a:t>,</a:t>
            </a:r>
            <a:br>
              <a:rPr lang="en-US" sz="3200" dirty="0">
                <a:solidFill>
                  <a:schemeClr val="bg1"/>
                </a:solidFill>
              </a:rPr>
            </a:br>
            <a:r>
              <a:rPr lang="en-US" sz="3200" b="1" i="0" dirty="0">
                <a:solidFill>
                  <a:srgbClr val="FFC000"/>
                </a:solidFill>
                <a:effectLst/>
                <a:latin typeface="system-ui"/>
              </a:rPr>
              <a:t>On earth as it is in heaven</a:t>
            </a:r>
            <a:r>
              <a:rPr lang="en-US" sz="3200" b="0" i="0" dirty="0">
                <a:solidFill>
                  <a:schemeClr val="bg1"/>
                </a:solidFill>
                <a:effectLst/>
                <a:latin typeface="system-ui"/>
              </a:rPr>
              <a:t>.</a:t>
            </a:r>
            <a:r>
              <a:rPr lang="en-US" b="0" i="0" dirty="0">
                <a:solidFill>
                  <a:srgbClr val="000000"/>
                </a:solidFill>
                <a:effectLst/>
                <a:latin typeface="system-ui"/>
              </a:rPr>
              <a:t>.</a:t>
            </a:r>
            <a:endParaRPr lang="en-US" dirty="0"/>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0" y="2545697"/>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77373" y="1905207"/>
            <a:ext cx="9143999" cy="584775"/>
          </a:xfrm>
          <a:prstGeom prst="rect">
            <a:avLst/>
          </a:prstGeom>
          <a:noFill/>
        </p:spPr>
        <p:txBody>
          <a:bodyPr wrap="square" rtlCol="0">
            <a:spAutoFit/>
          </a:bodyPr>
          <a:lstStyle/>
          <a:p>
            <a:r>
              <a:rPr lang="en-US" sz="3200" i="1" dirty="0">
                <a:solidFill>
                  <a:schemeClr val="bg1"/>
                </a:solidFill>
              </a:rPr>
              <a:t>Matthew 6:10</a:t>
            </a:r>
          </a:p>
        </p:txBody>
      </p:sp>
    </p:spTree>
    <p:extLst>
      <p:ext uri="{BB962C8B-B14F-4D97-AF65-F5344CB8AC3E}">
        <p14:creationId xmlns:p14="http://schemas.microsoft.com/office/powerpoint/2010/main" val="316142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1533379" y="1982915"/>
            <a:ext cx="6850966" cy="2554545"/>
          </a:xfrm>
          <a:prstGeom prst="rect">
            <a:avLst/>
          </a:prstGeom>
          <a:noFill/>
        </p:spPr>
        <p:txBody>
          <a:bodyPr wrap="square">
            <a:spAutoFit/>
          </a:bodyPr>
          <a:lstStyle/>
          <a:p>
            <a:r>
              <a:rPr lang="en-US" sz="3200" i="0" dirty="0">
                <a:solidFill>
                  <a:schemeClr val="bg1"/>
                </a:solidFill>
                <a:effectLst/>
                <a:latin typeface="system-ui"/>
              </a:rPr>
              <a:t>Our Father in heaven, </a:t>
            </a:r>
          </a:p>
          <a:p>
            <a:r>
              <a:rPr lang="en-US" sz="3200" dirty="0">
                <a:solidFill>
                  <a:schemeClr val="bg1"/>
                </a:solidFill>
                <a:latin typeface="system-ui"/>
              </a:rPr>
              <a:t>		Hallowed be Your name. </a:t>
            </a:r>
          </a:p>
          <a:p>
            <a:r>
              <a:rPr lang="en-US" sz="3200" i="0" dirty="0">
                <a:solidFill>
                  <a:schemeClr val="bg1"/>
                </a:solidFill>
                <a:effectLst/>
                <a:latin typeface="system-ui"/>
              </a:rPr>
              <a:t>		Your</a:t>
            </a:r>
            <a:r>
              <a:rPr lang="en-US" sz="3200" b="0" i="0" dirty="0">
                <a:solidFill>
                  <a:srgbClr val="FFC000"/>
                </a:solidFill>
                <a:effectLst/>
                <a:latin typeface="system-ui"/>
              </a:rPr>
              <a:t> </a:t>
            </a:r>
            <a:r>
              <a:rPr lang="en-US" sz="3200" i="0" dirty="0">
                <a:solidFill>
                  <a:schemeClr val="bg1"/>
                </a:solidFill>
                <a:effectLst/>
                <a:latin typeface="system-ui"/>
              </a:rPr>
              <a:t>kingdom </a:t>
            </a:r>
            <a:r>
              <a:rPr lang="en-US" sz="3200" b="0" i="0" dirty="0">
                <a:solidFill>
                  <a:schemeClr val="bg1"/>
                </a:solidFill>
                <a:effectLst/>
                <a:latin typeface="system-ui"/>
              </a:rPr>
              <a:t>come.</a:t>
            </a:r>
            <a:br>
              <a:rPr lang="en-US" sz="3200" dirty="0">
                <a:solidFill>
                  <a:schemeClr val="bg1"/>
                </a:solidFill>
              </a:rPr>
            </a:br>
            <a:r>
              <a:rPr lang="en-US" sz="3200" dirty="0">
                <a:solidFill>
                  <a:schemeClr val="bg1"/>
                </a:solidFill>
              </a:rPr>
              <a:t>		</a:t>
            </a:r>
            <a:r>
              <a:rPr lang="en-US" sz="3200" i="0" dirty="0">
                <a:solidFill>
                  <a:schemeClr val="bg1"/>
                </a:solidFill>
                <a:effectLst/>
                <a:latin typeface="system-ui"/>
              </a:rPr>
              <a:t>Your will be done</a:t>
            </a:r>
            <a:r>
              <a:rPr lang="en-US" sz="3200" b="0" i="0" dirty="0">
                <a:solidFill>
                  <a:schemeClr val="bg1"/>
                </a:solidFill>
                <a:effectLst/>
                <a:latin typeface="system-ui"/>
              </a:rPr>
              <a:t>,</a:t>
            </a:r>
            <a:br>
              <a:rPr lang="en-US" sz="3200" dirty="0">
                <a:solidFill>
                  <a:schemeClr val="bg1"/>
                </a:solidFill>
              </a:rPr>
            </a:br>
            <a:r>
              <a:rPr lang="en-US" sz="3200" dirty="0">
                <a:solidFill>
                  <a:schemeClr val="bg1"/>
                </a:solidFill>
              </a:rPr>
              <a:t>				</a:t>
            </a:r>
            <a:r>
              <a:rPr lang="en-US" sz="3200" i="0" dirty="0">
                <a:solidFill>
                  <a:schemeClr val="bg1"/>
                </a:solidFill>
                <a:effectLst/>
                <a:latin typeface="system-ui"/>
              </a:rPr>
              <a:t>On earth as it is in heaven</a:t>
            </a:r>
            <a:r>
              <a:rPr lang="en-US" sz="3200" b="0" i="0" dirty="0">
                <a:solidFill>
                  <a:schemeClr val="bg1"/>
                </a:solidFill>
                <a:effectLst/>
                <a:latin typeface="system-ui"/>
              </a:rPr>
              <a:t>.</a:t>
            </a:r>
            <a:r>
              <a:rPr lang="en-US" b="0" i="0" dirty="0">
                <a:solidFill>
                  <a:srgbClr val="000000"/>
                </a:solidFill>
                <a:effectLst/>
                <a:latin typeface="system-ui"/>
              </a:rPr>
              <a:t>.</a:t>
            </a:r>
            <a:endParaRPr lang="en-US" dirty="0"/>
          </a:p>
        </p:txBody>
      </p:sp>
    </p:spTree>
    <p:extLst>
      <p:ext uri="{BB962C8B-B14F-4D97-AF65-F5344CB8AC3E}">
        <p14:creationId xmlns:p14="http://schemas.microsoft.com/office/powerpoint/2010/main" val="1495700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1533379" y="1982915"/>
            <a:ext cx="6850966" cy="2554545"/>
          </a:xfrm>
          <a:prstGeom prst="rect">
            <a:avLst/>
          </a:prstGeom>
          <a:noFill/>
        </p:spPr>
        <p:txBody>
          <a:bodyPr wrap="square">
            <a:spAutoFit/>
          </a:bodyPr>
          <a:lstStyle/>
          <a:p>
            <a:r>
              <a:rPr lang="en-US" sz="3200" i="0" dirty="0">
                <a:solidFill>
                  <a:schemeClr val="bg1"/>
                </a:solidFill>
                <a:effectLst/>
                <a:latin typeface="system-ui"/>
              </a:rPr>
              <a:t>Our Father </a:t>
            </a:r>
            <a:r>
              <a:rPr lang="en-US" sz="3200" b="1" i="0" dirty="0">
                <a:solidFill>
                  <a:srgbClr val="FFFF00"/>
                </a:solidFill>
                <a:effectLst/>
                <a:latin typeface="system-ui"/>
              </a:rPr>
              <a:t>in heaven</a:t>
            </a:r>
            <a:r>
              <a:rPr lang="en-US" sz="3200" i="0" dirty="0">
                <a:solidFill>
                  <a:schemeClr val="bg1"/>
                </a:solidFill>
                <a:effectLst/>
                <a:latin typeface="system-ui"/>
              </a:rPr>
              <a:t>, </a:t>
            </a:r>
          </a:p>
          <a:p>
            <a:r>
              <a:rPr lang="en-US" sz="3200" dirty="0">
                <a:solidFill>
                  <a:schemeClr val="bg1"/>
                </a:solidFill>
                <a:latin typeface="system-ui"/>
              </a:rPr>
              <a:t>		Hallowed be Your name. </a:t>
            </a:r>
          </a:p>
          <a:p>
            <a:r>
              <a:rPr lang="en-US" sz="3200" i="0" dirty="0">
                <a:solidFill>
                  <a:schemeClr val="bg1"/>
                </a:solidFill>
                <a:effectLst/>
                <a:latin typeface="system-ui"/>
              </a:rPr>
              <a:t>		Your</a:t>
            </a:r>
            <a:r>
              <a:rPr lang="en-US" sz="3200" b="0" i="0" dirty="0">
                <a:solidFill>
                  <a:srgbClr val="FFC000"/>
                </a:solidFill>
                <a:effectLst/>
                <a:latin typeface="system-ui"/>
              </a:rPr>
              <a:t> </a:t>
            </a:r>
            <a:r>
              <a:rPr lang="en-US" sz="3200" i="0" dirty="0">
                <a:solidFill>
                  <a:schemeClr val="bg1"/>
                </a:solidFill>
                <a:effectLst/>
                <a:latin typeface="system-ui"/>
              </a:rPr>
              <a:t>kingdom </a:t>
            </a:r>
            <a:r>
              <a:rPr lang="en-US" sz="3200" b="0" i="0" dirty="0">
                <a:solidFill>
                  <a:schemeClr val="bg1"/>
                </a:solidFill>
                <a:effectLst/>
                <a:latin typeface="system-ui"/>
              </a:rPr>
              <a:t>come.</a:t>
            </a:r>
            <a:br>
              <a:rPr lang="en-US" sz="3200" dirty="0">
                <a:solidFill>
                  <a:schemeClr val="bg1"/>
                </a:solidFill>
              </a:rPr>
            </a:br>
            <a:r>
              <a:rPr lang="en-US" sz="3200" dirty="0">
                <a:solidFill>
                  <a:schemeClr val="bg1"/>
                </a:solidFill>
              </a:rPr>
              <a:t>		</a:t>
            </a:r>
            <a:r>
              <a:rPr lang="en-US" sz="3200" i="0" dirty="0">
                <a:solidFill>
                  <a:schemeClr val="bg1"/>
                </a:solidFill>
                <a:effectLst/>
                <a:latin typeface="system-ui"/>
              </a:rPr>
              <a:t>Your will be done</a:t>
            </a:r>
            <a:r>
              <a:rPr lang="en-US" sz="3200" b="0" i="0" dirty="0">
                <a:solidFill>
                  <a:schemeClr val="bg1"/>
                </a:solidFill>
                <a:effectLst/>
                <a:latin typeface="system-ui"/>
              </a:rPr>
              <a:t>,</a:t>
            </a:r>
            <a:br>
              <a:rPr lang="en-US" sz="3200" dirty="0">
                <a:solidFill>
                  <a:schemeClr val="bg1"/>
                </a:solidFill>
              </a:rPr>
            </a:br>
            <a:r>
              <a:rPr lang="en-US" sz="3200" dirty="0">
                <a:solidFill>
                  <a:schemeClr val="bg1"/>
                </a:solidFill>
              </a:rPr>
              <a:t>				</a:t>
            </a:r>
            <a:r>
              <a:rPr lang="en-US" sz="3200" i="0" dirty="0">
                <a:solidFill>
                  <a:schemeClr val="bg1"/>
                </a:solidFill>
                <a:effectLst/>
                <a:latin typeface="system-ui"/>
              </a:rPr>
              <a:t>On earth as it is </a:t>
            </a:r>
            <a:r>
              <a:rPr lang="en-US" sz="3200" b="1" i="0" dirty="0">
                <a:solidFill>
                  <a:srgbClr val="FFFF00"/>
                </a:solidFill>
                <a:effectLst/>
                <a:latin typeface="system-ui"/>
              </a:rPr>
              <a:t>in heaven</a:t>
            </a:r>
            <a:r>
              <a:rPr lang="en-US" sz="3200" b="0" i="0" dirty="0">
                <a:solidFill>
                  <a:schemeClr val="bg1"/>
                </a:solidFill>
                <a:effectLst/>
                <a:latin typeface="system-ui"/>
              </a:rPr>
              <a:t>.</a:t>
            </a:r>
            <a:r>
              <a:rPr lang="en-US" b="0" i="0" dirty="0">
                <a:solidFill>
                  <a:srgbClr val="000000"/>
                </a:solidFill>
                <a:effectLst/>
                <a:latin typeface="system-ui"/>
              </a:rPr>
              <a:t>.</a:t>
            </a:r>
            <a:endParaRPr lang="en-US" dirty="0"/>
          </a:p>
        </p:txBody>
      </p:sp>
    </p:spTree>
    <p:extLst>
      <p:ext uri="{BB962C8B-B14F-4D97-AF65-F5344CB8AC3E}">
        <p14:creationId xmlns:p14="http://schemas.microsoft.com/office/powerpoint/2010/main" val="4042084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1533379" y="1982915"/>
            <a:ext cx="6850966" cy="2554545"/>
          </a:xfrm>
          <a:prstGeom prst="rect">
            <a:avLst/>
          </a:prstGeom>
          <a:noFill/>
        </p:spPr>
        <p:txBody>
          <a:bodyPr wrap="square">
            <a:spAutoFit/>
          </a:bodyPr>
          <a:lstStyle/>
          <a:p>
            <a:r>
              <a:rPr lang="en-US" sz="3200" i="0" dirty="0">
                <a:solidFill>
                  <a:schemeClr val="bg1"/>
                </a:solidFill>
                <a:effectLst/>
                <a:latin typeface="system-ui"/>
              </a:rPr>
              <a:t>Our Father in heaven, </a:t>
            </a:r>
          </a:p>
          <a:p>
            <a:r>
              <a:rPr lang="en-US" sz="3200" dirty="0">
                <a:solidFill>
                  <a:schemeClr val="bg1"/>
                </a:solidFill>
                <a:latin typeface="system-ui"/>
              </a:rPr>
              <a:t>		Hallowed be </a:t>
            </a:r>
            <a:r>
              <a:rPr lang="en-US" sz="3200" b="1" dirty="0">
                <a:solidFill>
                  <a:srgbClr val="FFFF00"/>
                </a:solidFill>
                <a:latin typeface="system-ui"/>
              </a:rPr>
              <a:t>Your name</a:t>
            </a:r>
            <a:r>
              <a:rPr lang="en-US" sz="3200" dirty="0">
                <a:solidFill>
                  <a:schemeClr val="bg1"/>
                </a:solidFill>
                <a:latin typeface="system-ui"/>
              </a:rPr>
              <a:t>. </a:t>
            </a:r>
          </a:p>
          <a:p>
            <a:r>
              <a:rPr lang="en-US" sz="3200" i="0" dirty="0">
                <a:solidFill>
                  <a:schemeClr val="bg1"/>
                </a:solidFill>
                <a:effectLst/>
                <a:latin typeface="system-ui"/>
              </a:rPr>
              <a:t>		</a:t>
            </a:r>
            <a:r>
              <a:rPr lang="en-US" sz="3200" b="1" i="0" dirty="0">
                <a:solidFill>
                  <a:srgbClr val="FFFF00"/>
                </a:solidFill>
                <a:effectLst/>
                <a:latin typeface="system-ui"/>
              </a:rPr>
              <a:t>Your kingdom </a:t>
            </a:r>
            <a:r>
              <a:rPr lang="en-US" sz="3200" b="0" i="0" dirty="0">
                <a:solidFill>
                  <a:schemeClr val="bg1"/>
                </a:solidFill>
                <a:effectLst/>
                <a:latin typeface="system-ui"/>
              </a:rPr>
              <a:t>come.</a:t>
            </a:r>
            <a:br>
              <a:rPr lang="en-US" sz="3200" dirty="0">
                <a:solidFill>
                  <a:schemeClr val="bg1"/>
                </a:solidFill>
              </a:rPr>
            </a:br>
            <a:r>
              <a:rPr lang="en-US" sz="3200" dirty="0">
                <a:solidFill>
                  <a:schemeClr val="bg1"/>
                </a:solidFill>
              </a:rPr>
              <a:t>		</a:t>
            </a:r>
            <a:r>
              <a:rPr lang="en-US" sz="3200" b="1" i="0" dirty="0">
                <a:solidFill>
                  <a:srgbClr val="FFFF00"/>
                </a:solidFill>
                <a:effectLst/>
                <a:latin typeface="system-ui"/>
              </a:rPr>
              <a:t>Your will </a:t>
            </a:r>
            <a:r>
              <a:rPr lang="en-US" sz="3200" i="0" dirty="0">
                <a:solidFill>
                  <a:schemeClr val="bg1"/>
                </a:solidFill>
                <a:effectLst/>
                <a:latin typeface="system-ui"/>
              </a:rPr>
              <a:t>be done</a:t>
            </a:r>
            <a:r>
              <a:rPr lang="en-US" sz="3200" b="0" i="0" dirty="0">
                <a:solidFill>
                  <a:schemeClr val="bg1"/>
                </a:solidFill>
                <a:effectLst/>
                <a:latin typeface="system-ui"/>
              </a:rPr>
              <a:t>,</a:t>
            </a:r>
            <a:br>
              <a:rPr lang="en-US" sz="3200" dirty="0">
                <a:solidFill>
                  <a:schemeClr val="bg1"/>
                </a:solidFill>
              </a:rPr>
            </a:br>
            <a:r>
              <a:rPr lang="en-US" sz="3200" dirty="0">
                <a:solidFill>
                  <a:schemeClr val="bg1"/>
                </a:solidFill>
              </a:rPr>
              <a:t>				</a:t>
            </a:r>
            <a:r>
              <a:rPr lang="en-US" sz="3200" i="0" dirty="0">
                <a:solidFill>
                  <a:schemeClr val="bg1"/>
                </a:solidFill>
                <a:effectLst/>
                <a:latin typeface="system-ui"/>
              </a:rPr>
              <a:t>On earth as it is in heaven</a:t>
            </a:r>
            <a:r>
              <a:rPr lang="en-US" sz="3200" b="0" i="0" dirty="0">
                <a:solidFill>
                  <a:schemeClr val="bg1"/>
                </a:solidFill>
                <a:effectLst/>
                <a:latin typeface="system-ui"/>
              </a:rPr>
              <a:t>.</a:t>
            </a:r>
            <a:r>
              <a:rPr lang="en-US" b="0" i="0" dirty="0">
                <a:solidFill>
                  <a:srgbClr val="000000"/>
                </a:solidFill>
                <a:effectLst/>
                <a:latin typeface="system-ui"/>
              </a:rPr>
              <a:t>.</a:t>
            </a:r>
            <a:endParaRPr lang="en-US" dirty="0"/>
          </a:p>
        </p:txBody>
      </p:sp>
    </p:spTree>
    <p:extLst>
      <p:ext uri="{BB962C8B-B14F-4D97-AF65-F5344CB8AC3E}">
        <p14:creationId xmlns:p14="http://schemas.microsoft.com/office/powerpoint/2010/main" val="1881364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126611" y="2747569"/>
            <a:ext cx="9144000" cy="1077218"/>
          </a:xfrm>
          <a:prstGeom prst="rect">
            <a:avLst/>
          </a:prstGeom>
          <a:noFill/>
        </p:spPr>
        <p:txBody>
          <a:bodyPr wrap="square">
            <a:spAutoFit/>
          </a:bodyPr>
          <a:lstStyle/>
          <a:p>
            <a:pPr algn="l"/>
            <a:r>
              <a:rPr lang="en-US" sz="3200" b="0" i="0" dirty="0">
                <a:solidFill>
                  <a:schemeClr val="bg1"/>
                </a:solidFill>
                <a:effectLst/>
                <a:latin typeface="system-ui"/>
              </a:rPr>
              <a:t>But seek first His kingdom and His righteousness, and all these things will be provided to you.</a:t>
            </a:r>
            <a:endParaRPr lang="en-US" sz="2950" b="0" dirty="0">
              <a:solidFill>
                <a:schemeClr val="bg1"/>
              </a:solidFill>
              <a:effectLst/>
              <a:latin typeface="system-ui"/>
            </a:endParaRPr>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0" y="2747569"/>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63306" y="2162793"/>
            <a:ext cx="9143999" cy="584775"/>
          </a:xfrm>
          <a:prstGeom prst="rect">
            <a:avLst/>
          </a:prstGeom>
          <a:noFill/>
        </p:spPr>
        <p:txBody>
          <a:bodyPr wrap="square" rtlCol="0">
            <a:spAutoFit/>
          </a:bodyPr>
          <a:lstStyle/>
          <a:p>
            <a:r>
              <a:rPr lang="en-US" sz="3200" i="1" dirty="0">
                <a:solidFill>
                  <a:schemeClr val="bg1"/>
                </a:solidFill>
              </a:rPr>
              <a:t>Matthew 6:33</a:t>
            </a:r>
          </a:p>
        </p:txBody>
      </p:sp>
    </p:spTree>
    <p:extLst>
      <p:ext uri="{BB962C8B-B14F-4D97-AF65-F5344CB8AC3E}">
        <p14:creationId xmlns:p14="http://schemas.microsoft.com/office/powerpoint/2010/main" val="33920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91E9A5D9-D76B-4511-A1C0-78B894CDA5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7711" y="604596"/>
            <a:ext cx="4533900" cy="46472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6ABD7A0-2BAE-4F44-858F-C810E51CB2C8}"/>
              </a:ext>
            </a:extLst>
          </p:cNvPr>
          <p:cNvSpPr txBox="1"/>
          <p:nvPr/>
        </p:nvSpPr>
        <p:spPr>
          <a:xfrm>
            <a:off x="342900" y="5654040"/>
            <a:ext cx="8275320" cy="830997"/>
          </a:xfrm>
          <a:prstGeom prst="rect">
            <a:avLst/>
          </a:prstGeom>
          <a:noFill/>
        </p:spPr>
        <p:txBody>
          <a:bodyPr wrap="square" rtlCol="0">
            <a:spAutoFit/>
          </a:bodyPr>
          <a:lstStyle/>
          <a:p>
            <a:r>
              <a:rPr lang="en-US" sz="4800" dirty="0">
                <a:solidFill>
                  <a:srgbClr val="00B0F0"/>
                </a:solidFill>
                <a:latin typeface="AR JULIAN" panose="02000000000000000000" pitchFamily="2" charset="0"/>
              </a:rPr>
              <a:t>on earth as it is in heaven</a:t>
            </a:r>
          </a:p>
        </p:txBody>
      </p:sp>
    </p:spTree>
    <p:extLst>
      <p:ext uri="{BB962C8B-B14F-4D97-AF65-F5344CB8AC3E}">
        <p14:creationId xmlns:p14="http://schemas.microsoft.com/office/powerpoint/2010/main" val="80833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683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2314135" y="2644170"/>
            <a:ext cx="5746652" cy="1569660"/>
          </a:xfrm>
          <a:prstGeom prst="rect">
            <a:avLst/>
          </a:prstGeom>
          <a:noFill/>
        </p:spPr>
        <p:txBody>
          <a:bodyPr wrap="square">
            <a:spAutoFit/>
          </a:bodyPr>
          <a:lstStyle/>
          <a:p>
            <a:r>
              <a:rPr lang="en-US" sz="3200" b="1" i="0" dirty="0">
                <a:solidFill>
                  <a:srgbClr val="FFC000"/>
                </a:solidFill>
                <a:effectLst/>
                <a:latin typeface="system-ui"/>
              </a:rPr>
              <a:t>Your</a:t>
            </a:r>
            <a:r>
              <a:rPr lang="en-US" sz="3200" b="0" i="0" dirty="0">
                <a:solidFill>
                  <a:schemeClr val="bg1"/>
                </a:solidFill>
                <a:effectLst/>
                <a:latin typeface="system-ui"/>
              </a:rPr>
              <a:t> kingdom come.</a:t>
            </a:r>
            <a:br>
              <a:rPr lang="en-US" sz="3200" dirty="0">
                <a:solidFill>
                  <a:schemeClr val="bg1"/>
                </a:solidFill>
              </a:rPr>
            </a:br>
            <a:r>
              <a:rPr lang="en-US" sz="3200" b="0" i="0" dirty="0">
                <a:solidFill>
                  <a:schemeClr val="bg1"/>
                </a:solidFill>
                <a:effectLst/>
                <a:latin typeface="system-ui"/>
              </a:rPr>
              <a:t>Your will be done,</a:t>
            </a:r>
            <a:br>
              <a:rPr lang="en-US" sz="3200" dirty="0">
                <a:solidFill>
                  <a:schemeClr val="bg1"/>
                </a:solidFill>
              </a:rPr>
            </a:br>
            <a:r>
              <a:rPr lang="en-US" sz="3200" b="0" i="0" dirty="0">
                <a:solidFill>
                  <a:schemeClr val="bg1"/>
                </a:solidFill>
                <a:effectLst/>
                <a:latin typeface="system-ui"/>
              </a:rPr>
              <a:t>On earth as it is in heaven.</a:t>
            </a:r>
            <a:r>
              <a:rPr lang="en-US" b="0" i="0" dirty="0">
                <a:solidFill>
                  <a:srgbClr val="000000"/>
                </a:solidFill>
                <a:effectLst/>
                <a:latin typeface="system-ui"/>
              </a:rPr>
              <a:t>.</a:t>
            </a:r>
            <a:endParaRPr lang="en-US" dirty="0"/>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0" y="2545697"/>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77373" y="1905207"/>
            <a:ext cx="9143999" cy="584775"/>
          </a:xfrm>
          <a:prstGeom prst="rect">
            <a:avLst/>
          </a:prstGeom>
          <a:noFill/>
        </p:spPr>
        <p:txBody>
          <a:bodyPr wrap="square" rtlCol="0">
            <a:spAutoFit/>
          </a:bodyPr>
          <a:lstStyle/>
          <a:p>
            <a:r>
              <a:rPr lang="en-US" sz="3200" i="1" dirty="0">
                <a:solidFill>
                  <a:schemeClr val="bg1"/>
                </a:solidFill>
              </a:rPr>
              <a:t>Matthew 6:10</a:t>
            </a:r>
          </a:p>
        </p:txBody>
      </p:sp>
    </p:spTree>
    <p:extLst>
      <p:ext uri="{BB962C8B-B14F-4D97-AF65-F5344CB8AC3E}">
        <p14:creationId xmlns:p14="http://schemas.microsoft.com/office/powerpoint/2010/main" val="341192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2314135" y="2644170"/>
            <a:ext cx="5746652" cy="1569660"/>
          </a:xfrm>
          <a:prstGeom prst="rect">
            <a:avLst/>
          </a:prstGeom>
          <a:noFill/>
        </p:spPr>
        <p:txBody>
          <a:bodyPr wrap="square">
            <a:spAutoFit/>
          </a:bodyPr>
          <a:lstStyle/>
          <a:p>
            <a:r>
              <a:rPr lang="en-US" sz="3200" i="0" dirty="0">
                <a:solidFill>
                  <a:schemeClr val="bg1"/>
                </a:solidFill>
                <a:effectLst/>
                <a:latin typeface="system-ui"/>
              </a:rPr>
              <a:t>Your</a:t>
            </a:r>
            <a:r>
              <a:rPr lang="en-US" sz="3200" b="0" i="0" dirty="0">
                <a:solidFill>
                  <a:srgbClr val="FFC000"/>
                </a:solidFill>
                <a:effectLst/>
                <a:latin typeface="system-ui"/>
              </a:rPr>
              <a:t> </a:t>
            </a:r>
            <a:r>
              <a:rPr lang="en-US" sz="3200" b="1" i="0" dirty="0">
                <a:solidFill>
                  <a:srgbClr val="FFC000"/>
                </a:solidFill>
                <a:effectLst/>
                <a:latin typeface="system-ui"/>
              </a:rPr>
              <a:t>kingdom</a:t>
            </a:r>
            <a:r>
              <a:rPr lang="en-US" sz="3200" b="0" i="0" dirty="0">
                <a:solidFill>
                  <a:srgbClr val="FFC000"/>
                </a:solidFill>
                <a:effectLst/>
                <a:latin typeface="system-ui"/>
              </a:rPr>
              <a:t> </a:t>
            </a:r>
            <a:r>
              <a:rPr lang="en-US" sz="3200" b="0" i="0" dirty="0">
                <a:solidFill>
                  <a:schemeClr val="bg1"/>
                </a:solidFill>
                <a:effectLst/>
                <a:latin typeface="system-ui"/>
              </a:rPr>
              <a:t>come.</a:t>
            </a:r>
            <a:br>
              <a:rPr lang="en-US" sz="3200" dirty="0">
                <a:solidFill>
                  <a:schemeClr val="bg1"/>
                </a:solidFill>
              </a:rPr>
            </a:br>
            <a:r>
              <a:rPr lang="en-US" sz="3200" b="0" i="0" dirty="0">
                <a:solidFill>
                  <a:schemeClr val="bg1"/>
                </a:solidFill>
                <a:effectLst/>
                <a:latin typeface="system-ui"/>
              </a:rPr>
              <a:t>Your will be done,</a:t>
            </a:r>
            <a:br>
              <a:rPr lang="en-US" sz="3200" dirty="0">
                <a:solidFill>
                  <a:schemeClr val="bg1"/>
                </a:solidFill>
              </a:rPr>
            </a:br>
            <a:r>
              <a:rPr lang="en-US" sz="3200" b="0" i="0" dirty="0">
                <a:solidFill>
                  <a:schemeClr val="bg1"/>
                </a:solidFill>
                <a:effectLst/>
                <a:latin typeface="system-ui"/>
              </a:rPr>
              <a:t>On earth as it is in heaven.</a:t>
            </a:r>
            <a:r>
              <a:rPr lang="en-US" b="0" i="0" dirty="0">
                <a:solidFill>
                  <a:srgbClr val="000000"/>
                </a:solidFill>
                <a:effectLst/>
                <a:latin typeface="system-ui"/>
              </a:rPr>
              <a:t>.</a:t>
            </a:r>
            <a:endParaRPr lang="en-US" dirty="0"/>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0" y="2545697"/>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77373" y="1905207"/>
            <a:ext cx="9143999" cy="584775"/>
          </a:xfrm>
          <a:prstGeom prst="rect">
            <a:avLst/>
          </a:prstGeom>
          <a:noFill/>
        </p:spPr>
        <p:txBody>
          <a:bodyPr wrap="square" rtlCol="0">
            <a:spAutoFit/>
          </a:bodyPr>
          <a:lstStyle/>
          <a:p>
            <a:r>
              <a:rPr lang="en-US" sz="3200" i="1" dirty="0">
                <a:solidFill>
                  <a:schemeClr val="bg1"/>
                </a:solidFill>
              </a:rPr>
              <a:t>Matthew 6:10</a:t>
            </a:r>
          </a:p>
        </p:txBody>
      </p:sp>
    </p:spTree>
    <p:extLst>
      <p:ext uri="{BB962C8B-B14F-4D97-AF65-F5344CB8AC3E}">
        <p14:creationId xmlns:p14="http://schemas.microsoft.com/office/powerpoint/2010/main" val="276401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77373" y="2433155"/>
            <a:ext cx="9066627" cy="3046988"/>
          </a:xfrm>
          <a:prstGeom prst="rect">
            <a:avLst/>
          </a:prstGeom>
          <a:noFill/>
        </p:spPr>
        <p:txBody>
          <a:bodyPr wrap="square">
            <a:spAutoFit/>
          </a:bodyPr>
          <a:lstStyle/>
          <a:p>
            <a:r>
              <a:rPr lang="en-US" sz="3200" b="0" i="0" dirty="0">
                <a:solidFill>
                  <a:schemeClr val="bg1"/>
                </a:solidFill>
                <a:effectLst/>
                <a:latin typeface="system-ui"/>
              </a:rPr>
              <a:t>And I also say to you that you are Peter, and upon this rock I will build My </a:t>
            </a:r>
            <a:r>
              <a:rPr lang="en-US" sz="3200" b="1" i="0" dirty="0">
                <a:solidFill>
                  <a:srgbClr val="FFFF00"/>
                </a:solidFill>
                <a:effectLst/>
                <a:latin typeface="system-ui"/>
              </a:rPr>
              <a:t>church</a:t>
            </a:r>
            <a:r>
              <a:rPr lang="en-US" sz="3200" b="0" i="0" dirty="0">
                <a:solidFill>
                  <a:schemeClr val="bg1"/>
                </a:solidFill>
                <a:effectLst/>
                <a:latin typeface="system-ui"/>
              </a:rPr>
              <a:t>; and the gates of  Hades will not overpower it. I will give you the keys of the </a:t>
            </a:r>
            <a:r>
              <a:rPr lang="en-US" sz="3200" b="1" i="0" dirty="0">
                <a:solidFill>
                  <a:srgbClr val="FFFF00"/>
                </a:solidFill>
                <a:effectLst/>
                <a:latin typeface="system-ui"/>
              </a:rPr>
              <a:t>kingdom of heaven</a:t>
            </a:r>
            <a:r>
              <a:rPr lang="en-US" sz="3200" b="0" i="0" dirty="0">
                <a:solidFill>
                  <a:schemeClr val="bg1"/>
                </a:solidFill>
                <a:effectLst/>
                <a:latin typeface="system-ui"/>
              </a:rPr>
              <a:t>; and whatever you bind on earth shall have been bound in heaven, and whatever you loose on earth shall have been loosed in heaven.</a:t>
            </a:r>
            <a:endParaRPr lang="en-US" dirty="0">
              <a:solidFill>
                <a:schemeClr val="bg1"/>
              </a:solidFill>
            </a:endParaRPr>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1" y="2124076"/>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0" y="1517790"/>
            <a:ext cx="9143999" cy="584775"/>
          </a:xfrm>
          <a:prstGeom prst="rect">
            <a:avLst/>
          </a:prstGeom>
          <a:noFill/>
        </p:spPr>
        <p:txBody>
          <a:bodyPr wrap="square" rtlCol="0">
            <a:spAutoFit/>
          </a:bodyPr>
          <a:lstStyle/>
          <a:p>
            <a:r>
              <a:rPr lang="en-US" sz="3200" i="1" dirty="0">
                <a:solidFill>
                  <a:schemeClr val="bg1"/>
                </a:solidFill>
              </a:rPr>
              <a:t>Matthew 16:18-19</a:t>
            </a:r>
          </a:p>
        </p:txBody>
      </p:sp>
    </p:spTree>
    <p:extLst>
      <p:ext uri="{BB962C8B-B14F-4D97-AF65-F5344CB8AC3E}">
        <p14:creationId xmlns:p14="http://schemas.microsoft.com/office/powerpoint/2010/main" val="178190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38684" y="716897"/>
            <a:ext cx="9066627" cy="1569660"/>
          </a:xfrm>
          <a:prstGeom prst="rect">
            <a:avLst/>
          </a:prstGeom>
          <a:noFill/>
        </p:spPr>
        <p:txBody>
          <a:bodyPr wrap="square">
            <a:spAutoFit/>
          </a:bodyPr>
          <a:lstStyle/>
          <a:p>
            <a:r>
              <a:rPr lang="en-US" sz="3200" b="0" i="0" dirty="0">
                <a:solidFill>
                  <a:schemeClr val="bg1"/>
                </a:solidFill>
                <a:effectLst/>
                <a:latin typeface="system-ui"/>
              </a:rPr>
              <a:t>For He rescued us from the domain of darkness, and transferred us to </a:t>
            </a:r>
            <a:r>
              <a:rPr lang="en-US" sz="3200" i="0" dirty="0">
                <a:solidFill>
                  <a:schemeClr val="bg1"/>
                </a:solidFill>
                <a:effectLst/>
                <a:latin typeface="system-ui"/>
              </a:rPr>
              <a:t>the</a:t>
            </a:r>
            <a:r>
              <a:rPr lang="en-US" sz="3200" b="1" i="0" dirty="0">
                <a:solidFill>
                  <a:srgbClr val="FFFF00"/>
                </a:solidFill>
                <a:effectLst/>
                <a:latin typeface="system-ui"/>
              </a:rPr>
              <a:t> kingdom of His beloved Son</a:t>
            </a:r>
            <a:r>
              <a:rPr lang="en-US" sz="3200" b="0" i="0" dirty="0">
                <a:solidFill>
                  <a:schemeClr val="bg1"/>
                </a:solidFill>
                <a:effectLst/>
                <a:latin typeface="system-ui"/>
              </a:rPr>
              <a:t>, in whom we have redemption, the forgiveness of sins.</a:t>
            </a:r>
            <a:endParaRPr lang="en-US" dirty="0">
              <a:solidFill>
                <a:schemeClr val="bg1"/>
              </a:solidFill>
            </a:endParaRPr>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0" y="584775"/>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1" y="0"/>
            <a:ext cx="9143999" cy="584775"/>
          </a:xfrm>
          <a:prstGeom prst="rect">
            <a:avLst/>
          </a:prstGeom>
          <a:noFill/>
        </p:spPr>
        <p:txBody>
          <a:bodyPr wrap="square" rtlCol="0">
            <a:spAutoFit/>
          </a:bodyPr>
          <a:lstStyle/>
          <a:p>
            <a:r>
              <a:rPr lang="en-US" sz="3200" i="1" dirty="0">
                <a:solidFill>
                  <a:schemeClr val="bg1"/>
                </a:solidFill>
              </a:rPr>
              <a:t>Colossians 1:13-14</a:t>
            </a:r>
          </a:p>
        </p:txBody>
      </p:sp>
    </p:spTree>
    <p:extLst>
      <p:ext uri="{BB962C8B-B14F-4D97-AF65-F5344CB8AC3E}">
        <p14:creationId xmlns:p14="http://schemas.microsoft.com/office/powerpoint/2010/main" val="1419837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38684" y="716897"/>
            <a:ext cx="9066627" cy="1569660"/>
          </a:xfrm>
          <a:prstGeom prst="rect">
            <a:avLst/>
          </a:prstGeom>
          <a:noFill/>
        </p:spPr>
        <p:txBody>
          <a:bodyPr wrap="square">
            <a:spAutoFit/>
          </a:bodyPr>
          <a:lstStyle/>
          <a:p>
            <a:r>
              <a:rPr lang="en-US" sz="3200" b="0" i="0" dirty="0">
                <a:solidFill>
                  <a:schemeClr val="bg1"/>
                </a:solidFill>
                <a:effectLst/>
                <a:latin typeface="system-ui"/>
              </a:rPr>
              <a:t>For He rescued us from the domain of darkness, and transferred us to </a:t>
            </a:r>
            <a:r>
              <a:rPr lang="en-US" sz="3200" i="0" dirty="0">
                <a:solidFill>
                  <a:schemeClr val="bg1"/>
                </a:solidFill>
                <a:effectLst/>
                <a:latin typeface="system-ui"/>
              </a:rPr>
              <a:t>the</a:t>
            </a:r>
            <a:r>
              <a:rPr lang="en-US" sz="3200" b="1" i="0" dirty="0">
                <a:solidFill>
                  <a:srgbClr val="FFFF00"/>
                </a:solidFill>
                <a:effectLst/>
                <a:latin typeface="system-ui"/>
              </a:rPr>
              <a:t> kingdom of His beloved Son</a:t>
            </a:r>
            <a:r>
              <a:rPr lang="en-US" sz="3200" b="0" i="0" dirty="0">
                <a:solidFill>
                  <a:schemeClr val="bg1"/>
                </a:solidFill>
                <a:effectLst/>
                <a:latin typeface="system-ui"/>
              </a:rPr>
              <a:t>, in whom we have redemption, the forgiveness of sins.</a:t>
            </a:r>
            <a:endParaRPr lang="en-US" dirty="0">
              <a:solidFill>
                <a:schemeClr val="bg1"/>
              </a:solidFill>
            </a:endParaRPr>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0" y="584775"/>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1" y="0"/>
            <a:ext cx="9143999" cy="584775"/>
          </a:xfrm>
          <a:prstGeom prst="rect">
            <a:avLst/>
          </a:prstGeom>
          <a:noFill/>
        </p:spPr>
        <p:txBody>
          <a:bodyPr wrap="square" rtlCol="0">
            <a:spAutoFit/>
          </a:bodyPr>
          <a:lstStyle/>
          <a:p>
            <a:r>
              <a:rPr lang="en-US" sz="3200" i="1" dirty="0">
                <a:solidFill>
                  <a:schemeClr val="bg1"/>
                </a:solidFill>
              </a:rPr>
              <a:t>Colossians 1:13-14</a:t>
            </a:r>
          </a:p>
        </p:txBody>
      </p:sp>
      <p:sp>
        <p:nvSpPr>
          <p:cNvPr id="7" name="TextBox 6">
            <a:extLst>
              <a:ext uri="{FF2B5EF4-FFF2-40B4-BE49-F238E27FC236}">
                <a16:creationId xmlns:a16="http://schemas.microsoft.com/office/drawing/2014/main" id="{1309319B-FD9D-4BFC-85BD-95021183A8EE}"/>
              </a:ext>
            </a:extLst>
          </p:cNvPr>
          <p:cNvSpPr txBox="1"/>
          <p:nvPr/>
        </p:nvSpPr>
        <p:spPr>
          <a:xfrm>
            <a:off x="-38688" y="3136612"/>
            <a:ext cx="9143999" cy="584775"/>
          </a:xfrm>
          <a:prstGeom prst="rect">
            <a:avLst/>
          </a:prstGeom>
          <a:noFill/>
        </p:spPr>
        <p:txBody>
          <a:bodyPr wrap="square" rtlCol="0">
            <a:spAutoFit/>
          </a:bodyPr>
          <a:lstStyle/>
          <a:p>
            <a:r>
              <a:rPr lang="en-US" sz="3200" i="1" dirty="0">
                <a:solidFill>
                  <a:schemeClr val="bg1"/>
                </a:solidFill>
              </a:rPr>
              <a:t>2 Timothy 4:18</a:t>
            </a:r>
          </a:p>
        </p:txBody>
      </p:sp>
      <p:cxnSp>
        <p:nvCxnSpPr>
          <p:cNvPr id="8" name="Straight Connector 7">
            <a:extLst>
              <a:ext uri="{FF2B5EF4-FFF2-40B4-BE49-F238E27FC236}">
                <a16:creationId xmlns:a16="http://schemas.microsoft.com/office/drawing/2014/main" id="{D89C0F4C-40E6-4308-9104-6E77246A6583}"/>
              </a:ext>
            </a:extLst>
          </p:cNvPr>
          <p:cNvCxnSpPr/>
          <p:nvPr/>
        </p:nvCxnSpPr>
        <p:spPr>
          <a:xfrm>
            <a:off x="-1" y="3721241"/>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453645E-1E12-4652-8106-D1567A82739E}"/>
              </a:ext>
            </a:extLst>
          </p:cNvPr>
          <p:cNvSpPr txBox="1"/>
          <p:nvPr/>
        </p:nvSpPr>
        <p:spPr>
          <a:xfrm>
            <a:off x="-38688" y="3853362"/>
            <a:ext cx="9066627" cy="1569660"/>
          </a:xfrm>
          <a:prstGeom prst="rect">
            <a:avLst/>
          </a:prstGeom>
          <a:noFill/>
        </p:spPr>
        <p:txBody>
          <a:bodyPr wrap="square">
            <a:spAutoFit/>
          </a:bodyPr>
          <a:lstStyle/>
          <a:p>
            <a:r>
              <a:rPr lang="en-US" sz="3200" b="0" i="0" dirty="0">
                <a:solidFill>
                  <a:schemeClr val="bg1"/>
                </a:solidFill>
                <a:effectLst/>
                <a:latin typeface="system-ui"/>
              </a:rPr>
              <a:t>The Lord will rescue me from every evil deed, and will </a:t>
            </a:r>
            <a:r>
              <a:rPr lang="en-US" sz="3200" b="0" dirty="0">
                <a:solidFill>
                  <a:schemeClr val="bg1"/>
                </a:solidFill>
                <a:effectLst/>
                <a:latin typeface="system-ui"/>
              </a:rPr>
              <a:t>bring me safely to </a:t>
            </a:r>
            <a:r>
              <a:rPr lang="en-US" sz="3200" b="1" dirty="0">
                <a:solidFill>
                  <a:srgbClr val="FFFF00"/>
                </a:solidFill>
                <a:effectLst/>
                <a:latin typeface="system-ui"/>
              </a:rPr>
              <a:t>His heavenly kingdom</a:t>
            </a:r>
            <a:r>
              <a:rPr lang="en-US" sz="3200" b="0" dirty="0">
                <a:solidFill>
                  <a:schemeClr val="bg1"/>
                </a:solidFill>
                <a:effectLst/>
                <a:latin typeface="system-ui"/>
              </a:rPr>
              <a:t>; to Him be the glory forever and ever. Amen.</a:t>
            </a:r>
            <a:endParaRPr lang="en-US" dirty="0">
              <a:solidFill>
                <a:schemeClr val="bg1"/>
              </a:solidFill>
            </a:endParaRPr>
          </a:p>
        </p:txBody>
      </p:sp>
    </p:spTree>
    <p:extLst>
      <p:ext uri="{BB962C8B-B14F-4D97-AF65-F5344CB8AC3E}">
        <p14:creationId xmlns:p14="http://schemas.microsoft.com/office/powerpoint/2010/main" val="3956030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38684" y="716897"/>
            <a:ext cx="9066627" cy="1569660"/>
          </a:xfrm>
          <a:prstGeom prst="rect">
            <a:avLst/>
          </a:prstGeom>
          <a:noFill/>
        </p:spPr>
        <p:txBody>
          <a:bodyPr wrap="square">
            <a:spAutoFit/>
          </a:bodyPr>
          <a:lstStyle/>
          <a:p>
            <a:r>
              <a:rPr lang="en-US" sz="3200" b="0" i="0" dirty="0">
                <a:solidFill>
                  <a:schemeClr val="bg1"/>
                </a:solidFill>
                <a:effectLst/>
                <a:latin typeface="system-ui"/>
              </a:rPr>
              <a:t>For He </a:t>
            </a:r>
            <a:r>
              <a:rPr lang="en-US" sz="3200" b="1" i="0" dirty="0">
                <a:solidFill>
                  <a:srgbClr val="FFC000"/>
                </a:solidFill>
                <a:effectLst/>
                <a:latin typeface="system-ui"/>
              </a:rPr>
              <a:t>rescued</a:t>
            </a:r>
            <a:r>
              <a:rPr lang="en-US" sz="3200" b="0" i="0" dirty="0">
                <a:solidFill>
                  <a:schemeClr val="bg1"/>
                </a:solidFill>
                <a:effectLst/>
                <a:latin typeface="system-ui"/>
              </a:rPr>
              <a:t> us from the domain of darkness, and </a:t>
            </a:r>
            <a:r>
              <a:rPr lang="en-US" sz="3200" b="1" i="0" dirty="0">
                <a:solidFill>
                  <a:srgbClr val="FFC000"/>
                </a:solidFill>
                <a:effectLst/>
                <a:latin typeface="system-ui"/>
              </a:rPr>
              <a:t>transferred</a:t>
            </a:r>
            <a:r>
              <a:rPr lang="en-US" sz="3200" b="0" i="0" dirty="0">
                <a:solidFill>
                  <a:schemeClr val="bg1"/>
                </a:solidFill>
                <a:effectLst/>
                <a:latin typeface="system-ui"/>
              </a:rPr>
              <a:t> us to </a:t>
            </a:r>
            <a:r>
              <a:rPr lang="en-US" sz="3200" i="0" dirty="0">
                <a:solidFill>
                  <a:schemeClr val="bg1"/>
                </a:solidFill>
                <a:effectLst/>
                <a:latin typeface="system-ui"/>
              </a:rPr>
              <a:t>the</a:t>
            </a:r>
            <a:r>
              <a:rPr lang="en-US" sz="3200" b="1" i="0" dirty="0">
                <a:solidFill>
                  <a:srgbClr val="FFFF00"/>
                </a:solidFill>
                <a:effectLst/>
                <a:latin typeface="system-ui"/>
              </a:rPr>
              <a:t> kingdom of His beloved Son</a:t>
            </a:r>
            <a:r>
              <a:rPr lang="en-US" sz="3200" b="0" i="0" dirty="0">
                <a:solidFill>
                  <a:schemeClr val="bg1"/>
                </a:solidFill>
                <a:effectLst/>
                <a:latin typeface="system-ui"/>
              </a:rPr>
              <a:t>, in whom we have redemption, the forgiveness of sins.</a:t>
            </a:r>
            <a:endParaRPr lang="en-US" dirty="0">
              <a:solidFill>
                <a:schemeClr val="bg1"/>
              </a:solidFill>
            </a:endParaRPr>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0" y="584775"/>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1" y="0"/>
            <a:ext cx="9143999" cy="584775"/>
          </a:xfrm>
          <a:prstGeom prst="rect">
            <a:avLst/>
          </a:prstGeom>
          <a:noFill/>
        </p:spPr>
        <p:txBody>
          <a:bodyPr wrap="square" rtlCol="0">
            <a:spAutoFit/>
          </a:bodyPr>
          <a:lstStyle/>
          <a:p>
            <a:r>
              <a:rPr lang="en-US" sz="3200" i="1" dirty="0">
                <a:solidFill>
                  <a:schemeClr val="bg1"/>
                </a:solidFill>
              </a:rPr>
              <a:t>Colossians 1:13-14</a:t>
            </a:r>
          </a:p>
        </p:txBody>
      </p:sp>
      <p:sp>
        <p:nvSpPr>
          <p:cNvPr id="7" name="TextBox 6">
            <a:extLst>
              <a:ext uri="{FF2B5EF4-FFF2-40B4-BE49-F238E27FC236}">
                <a16:creationId xmlns:a16="http://schemas.microsoft.com/office/drawing/2014/main" id="{1309319B-FD9D-4BFC-85BD-95021183A8EE}"/>
              </a:ext>
            </a:extLst>
          </p:cNvPr>
          <p:cNvSpPr txBox="1"/>
          <p:nvPr/>
        </p:nvSpPr>
        <p:spPr>
          <a:xfrm>
            <a:off x="-38688" y="3136612"/>
            <a:ext cx="9143999" cy="584775"/>
          </a:xfrm>
          <a:prstGeom prst="rect">
            <a:avLst/>
          </a:prstGeom>
          <a:noFill/>
        </p:spPr>
        <p:txBody>
          <a:bodyPr wrap="square" rtlCol="0">
            <a:spAutoFit/>
          </a:bodyPr>
          <a:lstStyle/>
          <a:p>
            <a:r>
              <a:rPr lang="en-US" sz="3200" i="1" dirty="0">
                <a:solidFill>
                  <a:schemeClr val="bg1"/>
                </a:solidFill>
              </a:rPr>
              <a:t>2 Timothy 4:18</a:t>
            </a:r>
          </a:p>
        </p:txBody>
      </p:sp>
      <p:cxnSp>
        <p:nvCxnSpPr>
          <p:cNvPr id="8" name="Straight Connector 7">
            <a:extLst>
              <a:ext uri="{FF2B5EF4-FFF2-40B4-BE49-F238E27FC236}">
                <a16:creationId xmlns:a16="http://schemas.microsoft.com/office/drawing/2014/main" id="{D89C0F4C-40E6-4308-9104-6E77246A6583}"/>
              </a:ext>
            </a:extLst>
          </p:cNvPr>
          <p:cNvCxnSpPr/>
          <p:nvPr/>
        </p:nvCxnSpPr>
        <p:spPr>
          <a:xfrm>
            <a:off x="-1" y="3721241"/>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453645E-1E12-4652-8106-D1567A82739E}"/>
              </a:ext>
            </a:extLst>
          </p:cNvPr>
          <p:cNvSpPr txBox="1"/>
          <p:nvPr/>
        </p:nvSpPr>
        <p:spPr>
          <a:xfrm>
            <a:off x="-38688" y="3853362"/>
            <a:ext cx="9066627" cy="1569660"/>
          </a:xfrm>
          <a:prstGeom prst="rect">
            <a:avLst/>
          </a:prstGeom>
          <a:noFill/>
        </p:spPr>
        <p:txBody>
          <a:bodyPr wrap="square">
            <a:spAutoFit/>
          </a:bodyPr>
          <a:lstStyle/>
          <a:p>
            <a:r>
              <a:rPr lang="en-US" sz="3200" b="0" i="0" dirty="0">
                <a:solidFill>
                  <a:schemeClr val="bg1"/>
                </a:solidFill>
                <a:effectLst/>
                <a:latin typeface="system-ui"/>
              </a:rPr>
              <a:t>The Lord </a:t>
            </a:r>
            <a:r>
              <a:rPr lang="en-US" sz="3200" b="1" i="0" dirty="0">
                <a:solidFill>
                  <a:srgbClr val="FFC000"/>
                </a:solidFill>
                <a:effectLst/>
                <a:latin typeface="system-ui"/>
              </a:rPr>
              <a:t>will rescue </a:t>
            </a:r>
            <a:r>
              <a:rPr lang="en-US" sz="3200" b="0" i="0" dirty="0">
                <a:solidFill>
                  <a:schemeClr val="bg1"/>
                </a:solidFill>
                <a:effectLst/>
                <a:latin typeface="system-ui"/>
              </a:rPr>
              <a:t>me from every evil deed, and </a:t>
            </a:r>
            <a:r>
              <a:rPr lang="en-US" sz="3200" b="1" i="0" dirty="0">
                <a:solidFill>
                  <a:srgbClr val="FFC000"/>
                </a:solidFill>
                <a:effectLst/>
                <a:latin typeface="system-ui"/>
              </a:rPr>
              <a:t>will </a:t>
            </a:r>
            <a:r>
              <a:rPr lang="en-US" sz="3200" b="1" dirty="0">
                <a:solidFill>
                  <a:srgbClr val="FFC000"/>
                </a:solidFill>
                <a:effectLst/>
                <a:latin typeface="system-ui"/>
              </a:rPr>
              <a:t>bring </a:t>
            </a:r>
            <a:r>
              <a:rPr lang="en-US" sz="3200" b="0" dirty="0">
                <a:solidFill>
                  <a:schemeClr val="bg1"/>
                </a:solidFill>
                <a:effectLst/>
                <a:latin typeface="system-ui"/>
              </a:rPr>
              <a:t>me safely to </a:t>
            </a:r>
            <a:r>
              <a:rPr lang="en-US" sz="3200" b="1" dirty="0">
                <a:solidFill>
                  <a:srgbClr val="FFFF00"/>
                </a:solidFill>
                <a:effectLst/>
                <a:latin typeface="system-ui"/>
              </a:rPr>
              <a:t>His heavenly kingdom</a:t>
            </a:r>
            <a:r>
              <a:rPr lang="en-US" sz="3200" b="0" dirty="0">
                <a:solidFill>
                  <a:schemeClr val="bg1"/>
                </a:solidFill>
                <a:effectLst/>
                <a:latin typeface="system-ui"/>
              </a:rPr>
              <a:t>; to Him be the glory forever and ever. Amen.</a:t>
            </a:r>
            <a:endParaRPr lang="en-US" dirty="0">
              <a:solidFill>
                <a:schemeClr val="bg1"/>
              </a:solidFill>
            </a:endParaRPr>
          </a:p>
        </p:txBody>
      </p:sp>
    </p:spTree>
    <p:extLst>
      <p:ext uri="{BB962C8B-B14F-4D97-AF65-F5344CB8AC3E}">
        <p14:creationId xmlns:p14="http://schemas.microsoft.com/office/powerpoint/2010/main" val="100402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AE58BA-032A-4688-A6CA-3C23817AA0D3}"/>
              </a:ext>
            </a:extLst>
          </p:cNvPr>
          <p:cNvSpPr txBox="1"/>
          <p:nvPr/>
        </p:nvSpPr>
        <p:spPr>
          <a:xfrm>
            <a:off x="77373" y="2348749"/>
            <a:ext cx="9066627" cy="1569660"/>
          </a:xfrm>
          <a:prstGeom prst="rect">
            <a:avLst/>
          </a:prstGeom>
          <a:noFill/>
        </p:spPr>
        <p:txBody>
          <a:bodyPr wrap="square">
            <a:spAutoFit/>
          </a:bodyPr>
          <a:lstStyle/>
          <a:p>
            <a:r>
              <a:rPr lang="en-US" sz="3200" b="0" dirty="0">
                <a:solidFill>
                  <a:schemeClr val="bg1"/>
                </a:solidFill>
                <a:effectLst/>
                <a:latin typeface="system-ui"/>
              </a:rPr>
              <a:t>For by grace </a:t>
            </a:r>
            <a:r>
              <a:rPr lang="en-US" sz="3200" b="1" dirty="0">
                <a:solidFill>
                  <a:srgbClr val="FFFF00"/>
                </a:solidFill>
                <a:effectLst/>
                <a:latin typeface="system-ui"/>
              </a:rPr>
              <a:t>you have been saved </a:t>
            </a:r>
            <a:r>
              <a:rPr lang="en-US" sz="3200" b="0" dirty="0">
                <a:solidFill>
                  <a:schemeClr val="bg1"/>
                </a:solidFill>
                <a:effectLst/>
                <a:latin typeface="system-ui"/>
              </a:rPr>
              <a:t>through faith; and this is not of yourselves, it is the gift of God; not a result of works, so that no one may boast.</a:t>
            </a:r>
            <a:endParaRPr lang="en-US" dirty="0">
              <a:solidFill>
                <a:schemeClr val="bg1"/>
              </a:solidFill>
            </a:endParaRPr>
          </a:p>
        </p:txBody>
      </p:sp>
      <p:cxnSp>
        <p:nvCxnSpPr>
          <p:cNvPr id="5" name="Straight Connector 4">
            <a:extLst>
              <a:ext uri="{FF2B5EF4-FFF2-40B4-BE49-F238E27FC236}">
                <a16:creationId xmlns:a16="http://schemas.microsoft.com/office/drawing/2014/main" id="{0E5386EC-DC74-419A-9F92-4E15574D7004}"/>
              </a:ext>
            </a:extLst>
          </p:cNvPr>
          <p:cNvCxnSpPr/>
          <p:nvPr/>
        </p:nvCxnSpPr>
        <p:spPr>
          <a:xfrm>
            <a:off x="-1" y="2124076"/>
            <a:ext cx="9144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DD0EB41-A868-42D8-B8E4-D6FFE93C3CFE}"/>
              </a:ext>
            </a:extLst>
          </p:cNvPr>
          <p:cNvSpPr txBox="1"/>
          <p:nvPr/>
        </p:nvSpPr>
        <p:spPr>
          <a:xfrm>
            <a:off x="0" y="1517790"/>
            <a:ext cx="9143999" cy="584775"/>
          </a:xfrm>
          <a:prstGeom prst="rect">
            <a:avLst/>
          </a:prstGeom>
          <a:noFill/>
        </p:spPr>
        <p:txBody>
          <a:bodyPr wrap="square" rtlCol="0">
            <a:spAutoFit/>
          </a:bodyPr>
          <a:lstStyle/>
          <a:p>
            <a:r>
              <a:rPr lang="en-US" sz="3200" i="1" dirty="0">
                <a:solidFill>
                  <a:schemeClr val="bg1"/>
                </a:solidFill>
              </a:rPr>
              <a:t>Ephesians 2:8-9</a:t>
            </a:r>
          </a:p>
        </p:txBody>
      </p:sp>
    </p:spTree>
    <p:extLst>
      <p:ext uri="{BB962C8B-B14F-4D97-AF65-F5344CB8AC3E}">
        <p14:creationId xmlns:p14="http://schemas.microsoft.com/office/powerpoint/2010/main" val="120888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769</Words>
  <Application>Microsoft Office PowerPoint</Application>
  <PresentationFormat>On-screen Show (4:3)</PresentationFormat>
  <Paragraphs>42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 JULIAN</vt: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11</cp:revision>
  <dcterms:created xsi:type="dcterms:W3CDTF">2021-04-06T17:38:40Z</dcterms:created>
  <dcterms:modified xsi:type="dcterms:W3CDTF">2021-04-09T18:26:39Z</dcterms:modified>
</cp:coreProperties>
</file>