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58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3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3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3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6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6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5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8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A7640-3C0B-4EB3-930B-536BB31D20AE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F9C1-F96F-4FC3-A6F2-17DB42DF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3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4490-F645-4DC9-A7F2-596B99D5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1CEA9-B298-4D58-94F9-2A929AB65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8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717452" y="1321250"/>
            <a:ext cx="8314006" cy="2554545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For you have not received a spirit of slavery leading to fear again, but you have received a spirit of adoption as sons and daughters by which we cry out, “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Abba! Father!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”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       					Romans 8:15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97463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98474" y="1321250"/>
            <a:ext cx="8932984" cy="2554545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Because you are sons, God has sent the Spirit of His Son into our hearts, crying out, “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Abba! Father!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”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Therefore you are no longer a slave, but a son; and if a son, then an heir through God.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       									Galatians 4:6-7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09724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828851" y="111429"/>
            <a:ext cx="8314006" cy="6001643"/>
          </a:xfrm>
          <a:prstGeom prst="rect">
            <a:avLst/>
          </a:prstGeom>
          <a:solidFill>
            <a:schemeClr val="tx1">
              <a:alpha val="12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Pray, then, in this way: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Our Father, who is in heaven,</a:t>
            </a:r>
            <a:b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Hallowed be Your name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kingdom come.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will be done,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On earth as it is in heaven.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Give us this day our daily bread.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 forgive us our debts, 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as we also have forgiven our debtors.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do not lead us into temptation, 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but deliver us from evil.’</a:t>
            </a:r>
          </a:p>
          <a:p>
            <a:pPr algn="r"/>
            <a:r>
              <a:rPr lang="en-US" sz="3200" i="1" dirty="0">
                <a:solidFill>
                  <a:schemeClr val="bg1"/>
                </a:solidFill>
                <a:latin typeface="system-ui"/>
              </a:rPr>
              <a:t>Matthew 6:9-13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08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828851" y="744475"/>
            <a:ext cx="8314006" cy="3046988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I will make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My holy name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known in the midst of My people Israel; and I will not allow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My holy name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ystem-ui"/>
              </a:rPr>
              <a:t>to be profaned anymore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. But the nations will know that I am the </a:t>
            </a:r>
            <a:r>
              <a:rPr lang="en-US" sz="32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the Holy One in Israel.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Ezekiel 39:7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89835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5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39C51C-B68E-4EC2-8988-08B8D5F6D9C5}"/>
              </a:ext>
            </a:extLst>
          </p:cNvPr>
          <p:cNvSpPr txBox="1"/>
          <p:nvPr/>
        </p:nvSpPr>
        <p:spPr>
          <a:xfrm>
            <a:off x="126610" y="27023"/>
            <a:ext cx="831400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Pray, then, in this way:</a:t>
            </a:r>
          </a:p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‘Our Father, who is in heaven,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Hallowed be Your name.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kingdom come.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will be done,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On earth as it is in heaven.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Give us this day our daily bread.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 forgive us our debts, </a:t>
            </a:r>
          </a:p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as we also have forgiven our debtors.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do not lead us into temptation, </a:t>
            </a:r>
          </a:p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but deliver us from evil.’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697148-540B-4C5E-84C8-AFB5CA4192AE}"/>
              </a:ext>
            </a:extLst>
          </p:cNvPr>
          <p:cNvSpPr txBox="1"/>
          <p:nvPr/>
        </p:nvSpPr>
        <p:spPr>
          <a:xfrm>
            <a:off x="5641145" y="5697562"/>
            <a:ext cx="322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Matthew 6:9-13</a:t>
            </a:r>
          </a:p>
        </p:txBody>
      </p:sp>
    </p:spTree>
    <p:extLst>
      <p:ext uri="{BB962C8B-B14F-4D97-AF65-F5344CB8AC3E}">
        <p14:creationId xmlns:p14="http://schemas.microsoft.com/office/powerpoint/2010/main" val="211605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39C51C-B68E-4EC2-8988-08B8D5F6D9C5}"/>
              </a:ext>
            </a:extLst>
          </p:cNvPr>
          <p:cNvSpPr txBox="1"/>
          <p:nvPr/>
        </p:nvSpPr>
        <p:spPr>
          <a:xfrm>
            <a:off x="126610" y="27023"/>
            <a:ext cx="831400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Pray, then, in this way:</a:t>
            </a:r>
          </a:p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Our Father, who is in heaven,</a:t>
            </a:r>
            <a:b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</a:b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Hallowed be Your name.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kingdom come.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will be done,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On earth as it is in heaven.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Give us this day our daily bread.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 forgive us our debts, </a:t>
            </a:r>
          </a:p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as we also have forgiven our debtors.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do not lead us into temptation, </a:t>
            </a:r>
          </a:p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but deliver us from evil.’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697148-540B-4C5E-84C8-AFB5CA4192AE}"/>
              </a:ext>
            </a:extLst>
          </p:cNvPr>
          <p:cNvSpPr txBox="1"/>
          <p:nvPr/>
        </p:nvSpPr>
        <p:spPr>
          <a:xfrm>
            <a:off x="5641145" y="5697562"/>
            <a:ext cx="322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Matthew 6:9-13</a:t>
            </a:r>
          </a:p>
        </p:txBody>
      </p:sp>
    </p:spTree>
    <p:extLst>
      <p:ext uri="{BB962C8B-B14F-4D97-AF65-F5344CB8AC3E}">
        <p14:creationId xmlns:p14="http://schemas.microsoft.com/office/powerpoint/2010/main" val="13490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9C44CC-665E-446B-994F-EB2FDD1D7359}"/>
              </a:ext>
            </a:extLst>
          </p:cNvPr>
          <p:cNvSpPr txBox="1"/>
          <p:nvPr/>
        </p:nvSpPr>
        <p:spPr>
          <a:xfrm>
            <a:off x="4290646" y="0"/>
            <a:ext cx="4642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latin typeface="Arial Nova Light" panose="020B0304020202020204" pitchFamily="34" charset="0"/>
              </a:rPr>
              <a:t>Our Father</a:t>
            </a:r>
          </a:p>
        </p:txBody>
      </p:sp>
    </p:spTree>
    <p:extLst>
      <p:ext uri="{BB962C8B-B14F-4D97-AF65-F5344CB8AC3E}">
        <p14:creationId xmlns:p14="http://schemas.microsoft.com/office/powerpoint/2010/main" val="327475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828851" y="111429"/>
            <a:ext cx="8314006" cy="6001643"/>
          </a:xfrm>
          <a:prstGeom prst="rect">
            <a:avLst/>
          </a:prstGeom>
          <a:solidFill>
            <a:schemeClr val="tx1">
              <a:alpha val="12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Pray, then, in this way: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Our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 Father, who is in heaven,</a:t>
            </a:r>
            <a:b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Hallowed be Your name.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kingdom come.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will be done,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On earth as it is in heaven.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Give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us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 this day 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our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 daily bread.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 forgive us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our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 debts, 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as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we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 also have forgiven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our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 debtors.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do not lead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us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 into temptation, 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but deliver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us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 from evil.’</a:t>
            </a:r>
          </a:p>
          <a:p>
            <a:pPr algn="r"/>
            <a:r>
              <a:rPr lang="en-US" sz="3200" i="1" dirty="0">
                <a:solidFill>
                  <a:schemeClr val="bg1"/>
                </a:solidFill>
                <a:latin typeface="system-ui"/>
              </a:rPr>
              <a:t>Matthew 6:9-13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24644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828851" y="111429"/>
            <a:ext cx="8314006" cy="6001643"/>
          </a:xfrm>
          <a:prstGeom prst="rect">
            <a:avLst/>
          </a:prstGeom>
          <a:solidFill>
            <a:schemeClr val="tx1">
              <a:alpha val="12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Pray, then, in this way: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‘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Our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Father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, who is in heaven,</a:t>
            </a:r>
            <a:b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Hallowed be Your name.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kingdom come.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Your will be done,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On earth as it is in heaven.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Give us this day our daily bread.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 forgive us our debts, 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as we also have forgiven our debtors.</a:t>
            </a:r>
            <a:b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do not lead us into temptation, </a:t>
            </a:r>
          </a:p>
          <a:p>
            <a:pPr algn="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but deliver us from evil.’</a:t>
            </a:r>
          </a:p>
          <a:p>
            <a:pPr algn="r"/>
            <a:r>
              <a:rPr lang="en-US" sz="3200" i="1" dirty="0">
                <a:solidFill>
                  <a:schemeClr val="bg1"/>
                </a:solidFill>
                <a:latin typeface="system-ui"/>
              </a:rPr>
              <a:t>Matthew 6:9-13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28984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617835" y="2024635"/>
            <a:ext cx="8314006" cy="1569660"/>
          </a:xfrm>
          <a:prstGeom prst="rect">
            <a:avLst/>
          </a:prstGeom>
          <a:solidFill>
            <a:schemeClr val="tx1">
              <a:alpha val="12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Then you shall say to Pharaoh, ‘This is what the </a:t>
            </a:r>
            <a:r>
              <a:rPr lang="en-US" sz="32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 says: “Israel is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My son, My firstborn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.” 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Exodus 4:22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56656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1011730" y="1591980"/>
            <a:ext cx="8314006" cy="2062103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But now, </a:t>
            </a:r>
            <a:r>
              <a:rPr lang="en-US" sz="32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 You are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our Father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We are the clay, and You our potter,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all of us are the work of Your hand.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Isaiah 64:8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88193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6E9E255-5DC6-40D8-A8FE-2C0D4F7E86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092071"/>
            <a:ext cx="5022166" cy="37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AC3D1-EFC7-4124-BCAC-4E795F3C74AF}"/>
              </a:ext>
            </a:extLst>
          </p:cNvPr>
          <p:cNvSpPr txBox="1"/>
          <p:nvPr/>
        </p:nvSpPr>
        <p:spPr>
          <a:xfrm>
            <a:off x="829994" y="1447860"/>
            <a:ext cx="8314006" cy="2554545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He went a little beyond them, and fell on His face and prayed, saying, “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My Father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if it is possible, let this cup pass from Me; yet not as I will, but as You will.”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Matthew 26:39</a:t>
            </a:r>
            <a:endParaRPr lang="en-US" sz="32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50970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754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Nova Light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11</cp:revision>
  <dcterms:created xsi:type="dcterms:W3CDTF">2021-03-15T17:07:04Z</dcterms:created>
  <dcterms:modified xsi:type="dcterms:W3CDTF">2021-03-19T16:36:24Z</dcterms:modified>
</cp:coreProperties>
</file>