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61" r:id="rId4"/>
    <p:sldId id="262" r:id="rId5"/>
    <p:sldId id="263" r:id="rId6"/>
    <p:sldId id="264" r:id="rId7"/>
    <p:sldId id="274" r:id="rId8"/>
    <p:sldId id="266" r:id="rId9"/>
    <p:sldId id="267" r:id="rId10"/>
    <p:sldId id="268" r:id="rId11"/>
    <p:sldId id="269" r:id="rId12"/>
    <p:sldId id="275" r:id="rId13"/>
    <p:sldId id="271" r:id="rId14"/>
    <p:sldId id="272" r:id="rId15"/>
    <p:sldId id="276" r:id="rId16"/>
    <p:sldId id="273" r:id="rId17"/>
    <p:sldId id="284" r:id="rId18"/>
    <p:sldId id="277" r:id="rId19"/>
    <p:sldId id="278" r:id="rId20"/>
    <p:sldId id="279" r:id="rId21"/>
    <p:sldId id="280" r:id="rId22"/>
    <p:sldId id="281" r:id="rId23"/>
    <p:sldId id="282" r:id="rId24"/>
    <p:sldId id="283" r:id="rId25"/>
    <p:sldId id="26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12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B085FB-6FAF-4759-B886-4DEB49207EE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416718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B085FB-6FAF-4759-B886-4DEB49207EE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251888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B085FB-6FAF-4759-B886-4DEB49207EE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1752092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B085FB-6FAF-4759-B886-4DEB49207EE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69961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B085FB-6FAF-4759-B886-4DEB49207EE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29930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B085FB-6FAF-4759-B886-4DEB49207EE3}"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4005003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B085FB-6FAF-4759-B886-4DEB49207EE3}" type="datetimeFigureOut">
              <a:rPr lang="en-US" smtClean="0"/>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226472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B085FB-6FAF-4759-B886-4DEB49207EE3}"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190273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085FB-6FAF-4759-B886-4DEB49207EE3}" type="datetimeFigureOut">
              <a:rPr lang="en-US" smtClean="0"/>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208375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B085FB-6FAF-4759-B886-4DEB49207EE3}"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122962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B085FB-6FAF-4759-B886-4DEB49207EE3}"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BCF63-40D3-483F-AD94-978369AFF177}" type="slidenum">
              <a:rPr lang="en-US" smtClean="0"/>
              <a:t>‹#›</a:t>
            </a:fld>
            <a:endParaRPr lang="en-US"/>
          </a:p>
        </p:txBody>
      </p:sp>
    </p:spTree>
    <p:extLst>
      <p:ext uri="{BB962C8B-B14F-4D97-AF65-F5344CB8AC3E}">
        <p14:creationId xmlns:p14="http://schemas.microsoft.com/office/powerpoint/2010/main" val="350013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085FB-6FAF-4759-B886-4DEB49207EE3}" type="datetimeFigureOut">
              <a:rPr lang="en-US" smtClean="0"/>
              <a:t>3/12/2021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BCF63-40D3-483F-AD94-978369AFF177}" type="slidenum">
              <a:rPr lang="en-US" smtClean="0"/>
              <a:t>‹#›</a:t>
            </a:fld>
            <a:endParaRPr lang="en-US"/>
          </a:p>
        </p:txBody>
      </p:sp>
    </p:spTree>
    <p:extLst>
      <p:ext uri="{BB962C8B-B14F-4D97-AF65-F5344CB8AC3E}">
        <p14:creationId xmlns:p14="http://schemas.microsoft.com/office/powerpoint/2010/main" val="2359339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068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01031"/>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2268218"/>
            <a:ext cx="8665698" cy="1077218"/>
          </a:xfrm>
          <a:prstGeom prst="rect">
            <a:avLst/>
          </a:prstGeom>
          <a:noFill/>
        </p:spPr>
        <p:txBody>
          <a:bodyPr wrap="square">
            <a:spAutoFit/>
          </a:bodyPr>
          <a:lstStyle/>
          <a:p>
            <a:r>
              <a:rPr lang="en-US" sz="3200" b="0" i="0" dirty="0">
                <a:solidFill>
                  <a:srgbClr val="000000"/>
                </a:solidFill>
                <a:effectLst/>
                <a:latin typeface="system-ui"/>
              </a:rPr>
              <a:t>Yet they tested and provoked the Most High God,</a:t>
            </a:r>
            <a:br>
              <a:rPr lang="en-US" sz="3200" dirty="0"/>
            </a:br>
            <a:r>
              <a:rPr lang="en-US" sz="3200" b="0" i="0" dirty="0">
                <a:solidFill>
                  <a:srgbClr val="000000"/>
                </a:solidFill>
                <a:effectLst/>
                <a:latin typeface="system-ui"/>
              </a:rPr>
              <a:t>And did not keep His testimonies</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Psalm 78:56</a:t>
            </a:r>
          </a:p>
        </p:txBody>
      </p:sp>
    </p:spTree>
    <p:extLst>
      <p:ext uri="{BB962C8B-B14F-4D97-AF65-F5344CB8AC3E}">
        <p14:creationId xmlns:p14="http://schemas.microsoft.com/office/powerpoint/2010/main" val="235594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1319581"/>
            <a:ext cx="8665698" cy="4524315"/>
          </a:xfrm>
          <a:prstGeom prst="rect">
            <a:avLst/>
          </a:prstGeom>
          <a:solidFill>
            <a:schemeClr val="bg1">
              <a:alpha val="72000"/>
            </a:schemeClr>
          </a:solidFill>
        </p:spPr>
        <p:txBody>
          <a:bodyPr wrap="square">
            <a:spAutoFit/>
          </a:bodyPr>
          <a:lstStyle/>
          <a:p>
            <a:r>
              <a:rPr lang="en-US" sz="3200" b="0" dirty="0">
                <a:solidFill>
                  <a:srgbClr val="000000"/>
                </a:solidFill>
                <a:effectLst/>
                <a:latin typeface="system-ui"/>
              </a:rPr>
              <a:t>However, they did not listen, but stiffened their neck like their fathers, who did not believe in the </a:t>
            </a:r>
            <a:r>
              <a:rPr lang="en-US" sz="3200" b="0" cap="small" dirty="0">
                <a:solidFill>
                  <a:srgbClr val="000000"/>
                </a:solidFill>
                <a:effectLst/>
                <a:latin typeface="system-ui"/>
              </a:rPr>
              <a:t>Lord</a:t>
            </a:r>
            <a:r>
              <a:rPr lang="en-US" sz="3200" b="0" dirty="0">
                <a:solidFill>
                  <a:srgbClr val="000000"/>
                </a:solidFill>
                <a:effectLst/>
                <a:latin typeface="system-ui"/>
              </a:rPr>
              <a:t> their God. They rejected His statutes and His covenant which He made with their fathers, and His warnings which He gave them. And they followed idols and became empty, and followed the nations that surrounded them, about which the </a:t>
            </a:r>
            <a:r>
              <a:rPr lang="en-US" sz="3200" b="0" cap="small" dirty="0">
                <a:solidFill>
                  <a:srgbClr val="000000"/>
                </a:solidFill>
                <a:effectLst/>
                <a:latin typeface="system-ui"/>
              </a:rPr>
              <a:t>Lord</a:t>
            </a:r>
            <a:r>
              <a:rPr lang="en-US" sz="3200" b="0" dirty="0">
                <a:solidFill>
                  <a:srgbClr val="000000"/>
                </a:solidFill>
                <a:effectLst/>
                <a:latin typeface="system-ui"/>
              </a:rPr>
              <a:t> had commanded them not to do as they did. </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2 Kings 17:14-15</a:t>
            </a:r>
          </a:p>
        </p:txBody>
      </p:sp>
    </p:spTree>
    <p:extLst>
      <p:ext uri="{BB962C8B-B14F-4D97-AF65-F5344CB8AC3E}">
        <p14:creationId xmlns:p14="http://schemas.microsoft.com/office/powerpoint/2010/main" val="270961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128712"/>
            <a:ext cx="8178799" cy="4600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455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13997"/>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2143585"/>
            <a:ext cx="8665698" cy="1569660"/>
          </a:xfrm>
          <a:prstGeom prst="rect">
            <a:avLst/>
          </a:prstGeom>
          <a:solidFill>
            <a:schemeClr val="bg1">
              <a:alpha val="72000"/>
            </a:schemeClr>
          </a:solidFill>
        </p:spPr>
        <p:txBody>
          <a:bodyPr wrap="square">
            <a:spAutoFit/>
          </a:bodyPr>
          <a:lstStyle/>
          <a:p>
            <a:r>
              <a:rPr lang="en-US" sz="3200" b="0" dirty="0">
                <a:solidFill>
                  <a:srgbClr val="000000"/>
                </a:solidFill>
                <a:effectLst/>
                <a:latin typeface="system-ui"/>
              </a:rPr>
              <a:t>And the Word became flesh, and </a:t>
            </a:r>
            <a:r>
              <a:rPr lang="en-US" sz="3200" b="1" dirty="0">
                <a:solidFill>
                  <a:srgbClr val="0070C0"/>
                </a:solidFill>
                <a:effectLst/>
                <a:latin typeface="system-ui"/>
              </a:rPr>
              <a:t>dwelt</a:t>
            </a:r>
            <a:r>
              <a:rPr lang="en-US" sz="3200" b="0" dirty="0">
                <a:solidFill>
                  <a:srgbClr val="000000"/>
                </a:solidFill>
                <a:effectLst/>
                <a:latin typeface="system-ui"/>
              </a:rPr>
              <a:t> among us; and we saw His glory, glory as of the only Son from the Father, full of grace and truth.</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1:14</a:t>
            </a:r>
          </a:p>
        </p:txBody>
      </p:sp>
    </p:spTree>
    <p:extLst>
      <p:ext uri="{BB962C8B-B14F-4D97-AF65-F5344CB8AC3E}">
        <p14:creationId xmlns:p14="http://schemas.microsoft.com/office/powerpoint/2010/main" val="403373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01031"/>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1558848"/>
            <a:ext cx="8665698" cy="3046988"/>
          </a:xfrm>
          <a:prstGeom prst="rect">
            <a:avLst/>
          </a:prstGeom>
          <a:solidFill>
            <a:schemeClr val="bg1">
              <a:alpha val="72000"/>
            </a:schemeClr>
          </a:solidFill>
        </p:spPr>
        <p:txBody>
          <a:bodyPr wrap="square">
            <a:spAutoFit/>
          </a:bodyPr>
          <a:lstStyle/>
          <a:p>
            <a:r>
              <a:rPr lang="en-US" sz="3200" b="0" i="0" dirty="0">
                <a:solidFill>
                  <a:srgbClr val="000000"/>
                </a:solidFill>
                <a:effectLst/>
                <a:latin typeface="system-ui"/>
              </a:rPr>
              <a:t>He </a:t>
            </a:r>
            <a:r>
              <a:rPr lang="en-US" sz="3200" b="0" dirty="0">
                <a:solidFill>
                  <a:srgbClr val="000000"/>
                </a:solidFill>
                <a:effectLst/>
                <a:latin typeface="system-ui"/>
              </a:rPr>
              <a:t>was in the world, and the world came into being through Him, and yet the world did not know Him. He came to His own, and His own people did not accept Him. But as many as received Him, to them He gave the right to become children of God, to those who believe in </a:t>
            </a:r>
            <a:r>
              <a:rPr lang="en-US" sz="3200" b="0" i="0" dirty="0">
                <a:solidFill>
                  <a:srgbClr val="000000"/>
                </a:solidFill>
                <a:effectLst/>
                <a:latin typeface="system-ui"/>
              </a:rPr>
              <a:t>His name</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1:10-12</a:t>
            </a:r>
          </a:p>
        </p:txBody>
      </p:sp>
    </p:spTree>
    <p:extLst>
      <p:ext uri="{BB962C8B-B14F-4D97-AF65-F5344CB8AC3E}">
        <p14:creationId xmlns:p14="http://schemas.microsoft.com/office/powerpoint/2010/main" val="359631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128713"/>
            <a:ext cx="8178799" cy="4600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448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01031"/>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393895" y="1480838"/>
            <a:ext cx="8609428" cy="584775"/>
          </a:xfrm>
          <a:prstGeom prst="rect">
            <a:avLst/>
          </a:prstGeom>
          <a:solidFill>
            <a:schemeClr val="bg1">
              <a:alpha val="67000"/>
            </a:schemeClr>
          </a:solidFill>
        </p:spPr>
        <p:txBody>
          <a:bodyPr wrap="square">
            <a:spAutoFit/>
          </a:bodyPr>
          <a:lstStyle/>
          <a:p>
            <a:pPr algn="l"/>
            <a:r>
              <a:rPr lang="en-US" sz="3200" b="0" i="0" dirty="0">
                <a:solidFill>
                  <a:srgbClr val="000000"/>
                </a:solidFill>
                <a:effectLst/>
                <a:latin typeface="system-ui"/>
              </a:rPr>
              <a:t>If you love Me, you will keep My commandments.</a:t>
            </a:r>
            <a:endParaRPr lang="en-US" sz="3200" b="0" dirty="0">
              <a:solidFill>
                <a:srgbClr val="000000"/>
              </a:solidFill>
              <a:effectLst/>
              <a:latin typeface="system-ui"/>
            </a:endParaRP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14:15</a:t>
            </a:r>
          </a:p>
        </p:txBody>
      </p:sp>
    </p:spTree>
    <p:extLst>
      <p:ext uri="{BB962C8B-B14F-4D97-AF65-F5344CB8AC3E}">
        <p14:creationId xmlns:p14="http://schemas.microsoft.com/office/powerpoint/2010/main" val="1994359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393895" y="1480838"/>
            <a:ext cx="8356210" cy="4401205"/>
          </a:xfrm>
          <a:prstGeom prst="rect">
            <a:avLst/>
          </a:prstGeom>
          <a:solidFill>
            <a:schemeClr val="bg1">
              <a:alpha val="67000"/>
            </a:schemeClr>
          </a:solidFill>
        </p:spPr>
        <p:txBody>
          <a:bodyPr wrap="square">
            <a:spAutoFit/>
          </a:bodyPr>
          <a:lstStyle/>
          <a:p>
            <a:pPr algn="l"/>
            <a:r>
              <a:rPr lang="en-US" sz="2800" b="0" dirty="0">
                <a:solidFill>
                  <a:srgbClr val="000000"/>
                </a:solidFill>
                <a:effectLst/>
                <a:latin typeface="system-ui"/>
              </a:rPr>
              <a:t>“I am not asking on behalf of these alone, but also for those who believe in Me through their word, that they may all be one; just as You, Father, are in Me and I in You, that they also may be in Us, so that the world may believe that You sent Me. The glory which You have given Me I also have given to them, so that they may be one, just as We are one; I in them and You in Me, that they may be perfected in unity, so that the world may know that You sent Me, and You loved them, just as You loved Me.”</a:t>
            </a: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17:20-23</a:t>
            </a:r>
          </a:p>
        </p:txBody>
      </p:sp>
    </p:spTree>
    <p:extLst>
      <p:ext uri="{BB962C8B-B14F-4D97-AF65-F5344CB8AC3E}">
        <p14:creationId xmlns:p14="http://schemas.microsoft.com/office/powerpoint/2010/main" val="324916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393895" y="1480838"/>
            <a:ext cx="8356210" cy="4401205"/>
          </a:xfrm>
          <a:prstGeom prst="rect">
            <a:avLst/>
          </a:prstGeom>
          <a:solidFill>
            <a:schemeClr val="bg1">
              <a:alpha val="67000"/>
            </a:schemeClr>
          </a:solidFill>
        </p:spPr>
        <p:txBody>
          <a:bodyPr wrap="square">
            <a:spAutoFit/>
          </a:bodyPr>
          <a:lstStyle/>
          <a:p>
            <a:pPr algn="l"/>
            <a:r>
              <a:rPr lang="en-US" sz="2800" b="0" dirty="0">
                <a:solidFill>
                  <a:srgbClr val="000000"/>
                </a:solidFill>
                <a:effectLst/>
                <a:latin typeface="system-ui"/>
              </a:rPr>
              <a:t>“I am not asking on behalf of these alone, but also for those who believe in Me through their word, that they may all be one; just as You, Father, are in Me and I in You, that they also may be in Us, so that the world may believe that You sent Me. The glory which You have given Me I also have given to them, so that they may be one, just as </a:t>
            </a:r>
            <a:r>
              <a:rPr lang="en-US" sz="2800" b="1" dirty="0">
                <a:solidFill>
                  <a:srgbClr val="0070C0"/>
                </a:solidFill>
                <a:effectLst/>
                <a:latin typeface="system-ui"/>
              </a:rPr>
              <a:t>We are one</a:t>
            </a:r>
            <a:r>
              <a:rPr lang="en-US" sz="2800" b="0" dirty="0">
                <a:solidFill>
                  <a:srgbClr val="000000"/>
                </a:solidFill>
                <a:effectLst/>
                <a:latin typeface="system-ui"/>
              </a:rPr>
              <a:t>; I in them and You in Me, that they may be perfected in unity, so that the world may know that You sent Me, and You loved them, just as You loved Me.”</a:t>
            </a: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17:20-23</a:t>
            </a:r>
          </a:p>
        </p:txBody>
      </p:sp>
    </p:spTree>
    <p:extLst>
      <p:ext uri="{BB962C8B-B14F-4D97-AF65-F5344CB8AC3E}">
        <p14:creationId xmlns:p14="http://schemas.microsoft.com/office/powerpoint/2010/main" val="1797704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393895" y="1480838"/>
            <a:ext cx="8356210" cy="4401205"/>
          </a:xfrm>
          <a:prstGeom prst="rect">
            <a:avLst/>
          </a:prstGeom>
          <a:solidFill>
            <a:schemeClr val="bg1">
              <a:alpha val="67000"/>
            </a:schemeClr>
          </a:solidFill>
        </p:spPr>
        <p:txBody>
          <a:bodyPr wrap="square">
            <a:spAutoFit/>
          </a:bodyPr>
          <a:lstStyle/>
          <a:p>
            <a:pPr algn="l"/>
            <a:r>
              <a:rPr lang="en-US" sz="2800" b="0" dirty="0">
                <a:solidFill>
                  <a:srgbClr val="000000"/>
                </a:solidFill>
                <a:effectLst/>
                <a:latin typeface="system-ui"/>
              </a:rPr>
              <a:t>“I am not asking on behalf of these alone, but also for those who believe in Me through their word, that they may all be one; just as You, Father, are in Me and I in You, that </a:t>
            </a:r>
            <a:r>
              <a:rPr lang="en-US" sz="2800" b="1" dirty="0">
                <a:solidFill>
                  <a:srgbClr val="0070C0"/>
                </a:solidFill>
                <a:effectLst/>
                <a:latin typeface="system-ui"/>
              </a:rPr>
              <a:t>they also may be in Us</a:t>
            </a:r>
            <a:r>
              <a:rPr lang="en-US" sz="2800" b="0" dirty="0">
                <a:solidFill>
                  <a:srgbClr val="000000"/>
                </a:solidFill>
                <a:effectLst/>
                <a:latin typeface="system-ui"/>
              </a:rPr>
              <a:t>, so that the world may believe that You sent Me. The glory which You have given Me I also have given to them, so that they may be one, just as </a:t>
            </a:r>
            <a:r>
              <a:rPr lang="en-US" sz="2800" dirty="0">
                <a:effectLst/>
                <a:latin typeface="system-ui"/>
              </a:rPr>
              <a:t>We are one</a:t>
            </a:r>
            <a:r>
              <a:rPr lang="en-US" sz="2800" b="0" dirty="0">
                <a:solidFill>
                  <a:srgbClr val="000000"/>
                </a:solidFill>
                <a:effectLst/>
                <a:latin typeface="system-ui"/>
              </a:rPr>
              <a:t>; I in them and You in Me, that they may be perfected in unity, so that the world may know that You sent Me, and </a:t>
            </a:r>
            <a:r>
              <a:rPr lang="en-US" sz="2800" b="1" dirty="0">
                <a:solidFill>
                  <a:srgbClr val="0070C0"/>
                </a:solidFill>
                <a:effectLst/>
                <a:latin typeface="system-ui"/>
              </a:rPr>
              <a:t>You loved them, just as You loved Me</a:t>
            </a:r>
            <a:r>
              <a:rPr lang="en-US" sz="2800" b="0" dirty="0">
                <a:solidFill>
                  <a:srgbClr val="000000"/>
                </a:solidFill>
                <a:effectLst/>
                <a:latin typeface="system-ui"/>
              </a:rPr>
              <a:t>.”</a:t>
            </a: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17:20-23</a:t>
            </a:r>
          </a:p>
        </p:txBody>
      </p:sp>
    </p:spTree>
    <p:extLst>
      <p:ext uri="{BB962C8B-B14F-4D97-AF65-F5344CB8AC3E}">
        <p14:creationId xmlns:p14="http://schemas.microsoft.com/office/powerpoint/2010/main" val="2001202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128712"/>
            <a:ext cx="8178799" cy="4600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129D0DA-601D-4E60-B71F-D6DB2FFA30F8}"/>
              </a:ext>
            </a:extLst>
          </p:cNvPr>
          <p:cNvSpPr txBox="1"/>
          <p:nvPr/>
        </p:nvSpPr>
        <p:spPr>
          <a:xfrm>
            <a:off x="-1" y="5613009"/>
            <a:ext cx="6314237" cy="830997"/>
          </a:xfrm>
          <a:prstGeom prst="rect">
            <a:avLst/>
          </a:prstGeom>
          <a:noFill/>
        </p:spPr>
        <p:txBody>
          <a:bodyPr wrap="square" rtlCol="0">
            <a:spAutoFit/>
          </a:bodyPr>
          <a:lstStyle/>
          <a:p>
            <a:r>
              <a:rPr lang="en-US" sz="4800" b="1" dirty="0">
                <a:solidFill>
                  <a:srgbClr val="FF6600"/>
                </a:solidFill>
                <a:latin typeface="Abadi Extra Light" panose="020B0204020104020204" pitchFamily="34" charset="0"/>
              </a:rPr>
              <a:t>Appreciating Relationships</a:t>
            </a:r>
          </a:p>
        </p:txBody>
      </p:sp>
    </p:spTree>
    <p:extLst>
      <p:ext uri="{BB962C8B-B14F-4D97-AF65-F5344CB8AC3E}">
        <p14:creationId xmlns:p14="http://schemas.microsoft.com/office/powerpoint/2010/main" val="154462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393895" y="1480838"/>
            <a:ext cx="8356210" cy="4401205"/>
          </a:xfrm>
          <a:prstGeom prst="rect">
            <a:avLst/>
          </a:prstGeom>
          <a:solidFill>
            <a:schemeClr val="bg1">
              <a:alpha val="67000"/>
            </a:schemeClr>
          </a:solidFill>
        </p:spPr>
        <p:txBody>
          <a:bodyPr wrap="square">
            <a:spAutoFit/>
          </a:bodyPr>
          <a:lstStyle/>
          <a:p>
            <a:pPr algn="l"/>
            <a:r>
              <a:rPr lang="en-US" sz="2800" b="0" dirty="0">
                <a:solidFill>
                  <a:srgbClr val="000000"/>
                </a:solidFill>
                <a:effectLst/>
                <a:latin typeface="system-ui"/>
              </a:rPr>
              <a:t>“I am not asking on behalf of these alone, but also for those who believe in Me through their word, </a:t>
            </a:r>
            <a:r>
              <a:rPr lang="en-US" sz="2800" b="1" dirty="0">
                <a:solidFill>
                  <a:srgbClr val="0070C0"/>
                </a:solidFill>
                <a:effectLst/>
                <a:latin typeface="system-ui"/>
              </a:rPr>
              <a:t>that they may all be one</a:t>
            </a:r>
            <a:r>
              <a:rPr lang="en-US" sz="2800" b="0" dirty="0">
                <a:solidFill>
                  <a:srgbClr val="000000"/>
                </a:solidFill>
                <a:effectLst/>
                <a:latin typeface="system-ui"/>
              </a:rPr>
              <a:t>; just as You, Father, are in Me and I in You, that </a:t>
            </a:r>
            <a:r>
              <a:rPr lang="en-US" sz="2800" dirty="0">
                <a:effectLst/>
                <a:latin typeface="system-ui"/>
              </a:rPr>
              <a:t>they also may be in Us, so that the world may believe that You sent Me. The glory which You have given Me I also have given to them, so </a:t>
            </a:r>
            <a:r>
              <a:rPr lang="en-US" sz="2800" b="1" dirty="0">
                <a:solidFill>
                  <a:srgbClr val="0070C0"/>
                </a:solidFill>
                <a:effectLst/>
                <a:latin typeface="system-ui"/>
              </a:rPr>
              <a:t>that they may be one</a:t>
            </a:r>
            <a:r>
              <a:rPr lang="en-US" sz="2800" dirty="0">
                <a:effectLst/>
                <a:latin typeface="system-ui"/>
              </a:rPr>
              <a:t>, just as We are one; I in them and You in Me, </a:t>
            </a:r>
            <a:r>
              <a:rPr lang="en-US" sz="2800" b="1" dirty="0">
                <a:solidFill>
                  <a:srgbClr val="0070C0"/>
                </a:solidFill>
                <a:effectLst/>
                <a:latin typeface="system-ui"/>
              </a:rPr>
              <a:t>that they may be perfected in unity</a:t>
            </a:r>
            <a:r>
              <a:rPr lang="en-US" sz="2800" dirty="0">
                <a:effectLst/>
                <a:latin typeface="system-ui"/>
              </a:rPr>
              <a:t>, so that the world may know that You sent Me, and You loved them, just as You loved Me</a:t>
            </a:r>
            <a:r>
              <a:rPr lang="en-US" sz="2800" b="0" dirty="0">
                <a:solidFill>
                  <a:srgbClr val="000000"/>
                </a:solidFill>
                <a:effectLst/>
                <a:latin typeface="system-ui"/>
              </a:rPr>
              <a:t>.”</a:t>
            </a: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17:20-23</a:t>
            </a:r>
          </a:p>
        </p:txBody>
      </p:sp>
    </p:spTree>
    <p:extLst>
      <p:ext uri="{BB962C8B-B14F-4D97-AF65-F5344CB8AC3E}">
        <p14:creationId xmlns:p14="http://schemas.microsoft.com/office/powerpoint/2010/main" val="30333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393895" y="1480838"/>
            <a:ext cx="8356210" cy="4401205"/>
          </a:xfrm>
          <a:prstGeom prst="rect">
            <a:avLst/>
          </a:prstGeom>
          <a:solidFill>
            <a:schemeClr val="bg1">
              <a:alpha val="67000"/>
            </a:schemeClr>
          </a:solidFill>
        </p:spPr>
        <p:txBody>
          <a:bodyPr wrap="square">
            <a:spAutoFit/>
          </a:bodyPr>
          <a:lstStyle/>
          <a:p>
            <a:pPr algn="l"/>
            <a:r>
              <a:rPr lang="en-US" sz="2800" b="0" dirty="0">
                <a:solidFill>
                  <a:srgbClr val="000000"/>
                </a:solidFill>
                <a:effectLst/>
                <a:latin typeface="system-ui"/>
              </a:rPr>
              <a:t>“I am not asking on behalf of these alone, but also for </a:t>
            </a:r>
            <a:r>
              <a:rPr lang="en-US" sz="2800" dirty="0">
                <a:effectLst/>
                <a:latin typeface="system-ui"/>
              </a:rPr>
              <a:t>those who believe in Me through their word, that they may all be one; just as You, Father, are in Me and I in You, that they also may be in Us, </a:t>
            </a:r>
            <a:r>
              <a:rPr lang="en-US" sz="2800" b="1" dirty="0">
                <a:solidFill>
                  <a:srgbClr val="0070C0"/>
                </a:solidFill>
                <a:effectLst/>
                <a:latin typeface="system-ui"/>
              </a:rPr>
              <a:t>so that the world may believe that You sent Me</a:t>
            </a:r>
            <a:r>
              <a:rPr lang="en-US" sz="2800" dirty="0">
                <a:effectLst/>
                <a:latin typeface="system-ui"/>
              </a:rPr>
              <a:t>. The glory which You have given Me I also have given to them, so that they may be one, just as We are one; I in them and You in Me, that they may be perfected in unity, </a:t>
            </a:r>
            <a:r>
              <a:rPr lang="en-US" sz="2800" b="1" dirty="0">
                <a:solidFill>
                  <a:srgbClr val="0070C0"/>
                </a:solidFill>
                <a:effectLst/>
                <a:latin typeface="system-ui"/>
              </a:rPr>
              <a:t>so that the world may know that You sent Me</a:t>
            </a:r>
            <a:r>
              <a:rPr lang="en-US" sz="2800" dirty="0">
                <a:effectLst/>
                <a:latin typeface="system-ui"/>
              </a:rPr>
              <a:t>, and You loved them, just as You loved Me.”</a:t>
            </a: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John 17:20-23</a:t>
            </a:r>
          </a:p>
        </p:txBody>
      </p:sp>
    </p:spTree>
    <p:extLst>
      <p:ext uri="{BB962C8B-B14F-4D97-AF65-F5344CB8AC3E}">
        <p14:creationId xmlns:p14="http://schemas.microsoft.com/office/powerpoint/2010/main" val="156440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128712"/>
            <a:ext cx="8178799" cy="4600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91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1390F5D-6BC4-4559-A654-55699A2A1B08}"/>
              </a:ext>
            </a:extLst>
          </p:cNvPr>
          <p:cNvSpPr txBox="1"/>
          <p:nvPr/>
        </p:nvSpPr>
        <p:spPr>
          <a:xfrm>
            <a:off x="687338" y="1144132"/>
            <a:ext cx="8356210" cy="5693866"/>
          </a:xfrm>
          <a:prstGeom prst="rect">
            <a:avLst/>
          </a:prstGeom>
          <a:solidFill>
            <a:schemeClr val="bg1">
              <a:alpha val="67000"/>
            </a:schemeClr>
          </a:solidFill>
        </p:spPr>
        <p:txBody>
          <a:bodyPr wrap="square">
            <a:spAutoFit/>
          </a:bodyPr>
          <a:lstStyle/>
          <a:p>
            <a:pPr algn="l"/>
            <a:r>
              <a:rPr lang="en-US" sz="2800" b="0" dirty="0">
                <a:solidFill>
                  <a:srgbClr val="000000"/>
                </a:solidFill>
                <a:effectLst/>
                <a:latin typeface="system-ui"/>
              </a:rPr>
              <a:t>After these things I looked, and behold, a great multitude which no one could count, from every nation and all the tribes, peoples, and languages, standing before the throne and before the Lamb, clothed in white robes, and palm branches were in their hands; and they cried out with a loud voice, saying, “Salvation belongs to our God who sits on the throne, and to the Lamb.” And all the angels were standing around the throne and around the elders and the four living creatures; and they fell on their faces before the throne and worshiped God, saying, “Amen, blessing, glory, wisdom, thanksgiving, honor, power, and might belong to our God forever and ever. Amen.”</a:t>
            </a:r>
          </a:p>
        </p:txBody>
      </p:sp>
      <p:sp>
        <p:nvSpPr>
          <p:cNvPr id="14" name="TextBox 13">
            <a:extLst>
              <a:ext uri="{FF2B5EF4-FFF2-40B4-BE49-F238E27FC236}">
                <a16:creationId xmlns:a16="http://schemas.microsoft.com/office/drawing/2014/main" id="{BC7551EA-9B20-4BC8-889F-593E32842043}"/>
              </a:ext>
            </a:extLst>
          </p:cNvPr>
          <p:cNvSpPr txBox="1"/>
          <p:nvPr/>
        </p:nvSpPr>
        <p:spPr>
          <a:xfrm>
            <a:off x="1374712" y="274053"/>
            <a:ext cx="4125756"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Revelation 7:9-12</a:t>
            </a:r>
          </a:p>
        </p:txBody>
      </p:sp>
    </p:spTree>
    <p:extLst>
      <p:ext uri="{BB962C8B-B14F-4D97-AF65-F5344CB8AC3E}">
        <p14:creationId xmlns:p14="http://schemas.microsoft.com/office/powerpoint/2010/main" val="238045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128712"/>
            <a:ext cx="8178799" cy="4600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494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40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13997"/>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1255992"/>
            <a:ext cx="8665698" cy="4031873"/>
          </a:xfrm>
          <a:prstGeom prst="rect">
            <a:avLst/>
          </a:prstGeom>
          <a:noFill/>
        </p:spPr>
        <p:txBody>
          <a:bodyPr wrap="square">
            <a:spAutoFit/>
          </a:bodyPr>
          <a:lstStyle/>
          <a:p>
            <a:r>
              <a:rPr lang="en-US" sz="3200" b="1" i="0" baseline="30000" dirty="0">
                <a:solidFill>
                  <a:srgbClr val="000000"/>
                </a:solidFill>
                <a:effectLst/>
              </a:rPr>
              <a:t> </a:t>
            </a:r>
            <a:r>
              <a:rPr lang="en-US" sz="3200" b="0" i="0" dirty="0">
                <a:solidFill>
                  <a:srgbClr val="000000"/>
                </a:solidFill>
                <a:effectLst/>
              </a:rPr>
              <a:t>Then God said, “</a:t>
            </a:r>
            <a:r>
              <a:rPr lang="en-US" sz="3200" b="1" i="0" dirty="0">
                <a:solidFill>
                  <a:srgbClr val="0070C0"/>
                </a:solidFill>
                <a:effectLst/>
              </a:rPr>
              <a:t>Let</a:t>
            </a:r>
            <a:r>
              <a:rPr lang="en-US" sz="3200" b="0" i="0" dirty="0">
                <a:solidFill>
                  <a:srgbClr val="000000"/>
                </a:solidFill>
                <a:effectLst/>
              </a:rPr>
              <a:t> </a:t>
            </a:r>
            <a:r>
              <a:rPr lang="en-US" sz="3200" b="1" i="0" dirty="0">
                <a:solidFill>
                  <a:srgbClr val="0070C0"/>
                </a:solidFill>
                <a:effectLst/>
              </a:rPr>
              <a:t>Us</a:t>
            </a:r>
            <a:r>
              <a:rPr lang="en-US" sz="3200" b="0" i="0" dirty="0">
                <a:solidFill>
                  <a:srgbClr val="000000"/>
                </a:solidFill>
                <a:effectLst/>
              </a:rPr>
              <a:t> make mankind in </a:t>
            </a:r>
            <a:r>
              <a:rPr lang="en-US" sz="3200" i="0" dirty="0">
                <a:effectLst/>
              </a:rPr>
              <a:t>Our</a:t>
            </a:r>
            <a:r>
              <a:rPr lang="en-US" sz="3200" b="0" i="0" dirty="0">
                <a:solidFill>
                  <a:srgbClr val="000000"/>
                </a:solidFill>
                <a:effectLst/>
              </a:rPr>
              <a:t> image, according to Our likeness; and let them rule over the fish of the sea and over the birds of the sky and over the livestock and over all the earth, and over every crawling thing that crawls on the earth.” So God created man in His own image, in the image of God He created him; male and female He created them. </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Genesis 1:26-27</a:t>
            </a:r>
          </a:p>
        </p:txBody>
      </p:sp>
    </p:spTree>
    <p:extLst>
      <p:ext uri="{BB962C8B-B14F-4D97-AF65-F5344CB8AC3E}">
        <p14:creationId xmlns:p14="http://schemas.microsoft.com/office/powerpoint/2010/main" val="2441912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01031"/>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1255992"/>
            <a:ext cx="8665698" cy="4031873"/>
          </a:xfrm>
          <a:prstGeom prst="rect">
            <a:avLst/>
          </a:prstGeom>
          <a:noFill/>
        </p:spPr>
        <p:txBody>
          <a:bodyPr wrap="square">
            <a:spAutoFit/>
          </a:bodyPr>
          <a:lstStyle/>
          <a:p>
            <a:r>
              <a:rPr lang="en-US" sz="3200" b="1" i="0" baseline="30000" dirty="0">
                <a:solidFill>
                  <a:srgbClr val="000000"/>
                </a:solidFill>
                <a:effectLst/>
              </a:rPr>
              <a:t> </a:t>
            </a:r>
            <a:r>
              <a:rPr lang="en-US" sz="3200" b="0" i="0" dirty="0">
                <a:solidFill>
                  <a:srgbClr val="000000"/>
                </a:solidFill>
                <a:effectLst/>
              </a:rPr>
              <a:t>Then God said, “</a:t>
            </a:r>
            <a:r>
              <a:rPr lang="en-US" sz="3200" i="0" dirty="0">
                <a:effectLst/>
              </a:rPr>
              <a:t>Let Us </a:t>
            </a:r>
            <a:r>
              <a:rPr lang="en-US" sz="3200" b="0" i="0" dirty="0">
                <a:solidFill>
                  <a:srgbClr val="000000"/>
                </a:solidFill>
                <a:effectLst/>
              </a:rPr>
              <a:t>make mankind in </a:t>
            </a:r>
            <a:r>
              <a:rPr lang="en-US" sz="3200" i="0" dirty="0">
                <a:effectLst/>
              </a:rPr>
              <a:t>Our</a:t>
            </a:r>
            <a:r>
              <a:rPr lang="en-US" sz="3200" b="0" i="0" dirty="0">
                <a:solidFill>
                  <a:srgbClr val="000000"/>
                </a:solidFill>
                <a:effectLst/>
              </a:rPr>
              <a:t> image, according to Our likeness; and </a:t>
            </a:r>
            <a:r>
              <a:rPr lang="en-US" sz="3200" b="1" i="0" dirty="0">
                <a:solidFill>
                  <a:schemeClr val="accent5"/>
                </a:solidFill>
                <a:effectLst/>
              </a:rPr>
              <a:t>let them </a:t>
            </a:r>
            <a:r>
              <a:rPr lang="en-US" sz="3200" b="0" i="0" dirty="0">
                <a:solidFill>
                  <a:srgbClr val="000000"/>
                </a:solidFill>
                <a:effectLst/>
              </a:rPr>
              <a:t>rule over the fish of the sea and over the birds of the sky and over the livestock and over all the earth, and over every crawling thing that crawls on the earth.” So God created man in His own image, in the image of God He created him; male and female He created them. </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Genesis 1:26-27</a:t>
            </a:r>
          </a:p>
        </p:txBody>
      </p:sp>
    </p:spTree>
    <p:extLst>
      <p:ext uri="{BB962C8B-B14F-4D97-AF65-F5344CB8AC3E}">
        <p14:creationId xmlns:p14="http://schemas.microsoft.com/office/powerpoint/2010/main" val="334313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01031"/>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2240902"/>
            <a:ext cx="8665698" cy="1569660"/>
          </a:xfrm>
          <a:prstGeom prst="rect">
            <a:avLst/>
          </a:prstGeom>
          <a:noFill/>
        </p:spPr>
        <p:txBody>
          <a:bodyPr wrap="square">
            <a:spAutoFit/>
          </a:bodyPr>
          <a:lstStyle/>
          <a:p>
            <a:r>
              <a:rPr lang="en-US" sz="3200" b="0" i="0" dirty="0">
                <a:solidFill>
                  <a:srgbClr val="000000"/>
                </a:solidFill>
                <a:effectLst/>
                <a:latin typeface="system-ui"/>
              </a:rPr>
              <a:t>Then the </a:t>
            </a:r>
            <a:r>
              <a:rPr lang="en-US" sz="3200" b="0" i="0" cap="small" dirty="0">
                <a:solidFill>
                  <a:srgbClr val="000000"/>
                </a:solidFill>
                <a:effectLst/>
                <a:latin typeface="system-ui"/>
              </a:rPr>
              <a:t>Lord</a:t>
            </a:r>
            <a:r>
              <a:rPr lang="en-US" sz="3200" b="0" i="0" dirty="0">
                <a:solidFill>
                  <a:srgbClr val="000000"/>
                </a:solidFill>
                <a:effectLst/>
                <a:latin typeface="system-ui"/>
              </a:rPr>
              <a:t> God said, “</a:t>
            </a:r>
            <a:r>
              <a:rPr lang="en-US" sz="3200" b="1" i="0" dirty="0">
                <a:solidFill>
                  <a:srgbClr val="0070C0"/>
                </a:solidFill>
                <a:effectLst/>
                <a:latin typeface="system-ui"/>
              </a:rPr>
              <a:t>It is not good for the man to be alone</a:t>
            </a:r>
            <a:r>
              <a:rPr lang="en-US" sz="3200" b="0" i="0" dirty="0">
                <a:solidFill>
                  <a:srgbClr val="000000"/>
                </a:solidFill>
                <a:effectLst/>
                <a:latin typeface="system-ui"/>
              </a:rPr>
              <a:t>; I will make him a helper suitable for him.”</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Genesis 2:18</a:t>
            </a:r>
          </a:p>
        </p:txBody>
      </p:sp>
    </p:spTree>
    <p:extLst>
      <p:ext uri="{BB962C8B-B14F-4D97-AF65-F5344CB8AC3E}">
        <p14:creationId xmlns:p14="http://schemas.microsoft.com/office/powerpoint/2010/main" val="1456712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13997"/>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2240902"/>
            <a:ext cx="8665698" cy="1569660"/>
          </a:xfrm>
          <a:prstGeom prst="rect">
            <a:avLst/>
          </a:prstGeom>
          <a:noFill/>
        </p:spPr>
        <p:txBody>
          <a:bodyPr wrap="square">
            <a:spAutoFit/>
          </a:bodyPr>
          <a:lstStyle/>
          <a:p>
            <a:r>
              <a:rPr lang="en-US" sz="3200" b="0" dirty="0">
                <a:solidFill>
                  <a:srgbClr val="000000"/>
                </a:solidFill>
                <a:effectLst/>
                <a:latin typeface="system-ui"/>
              </a:rPr>
              <a:t>The man said, “The woman whom You gave to be with me, she gave me some of the fruit of the tree, and I ate.”</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Genesis 3:12</a:t>
            </a:r>
          </a:p>
        </p:txBody>
      </p:sp>
    </p:spTree>
    <p:extLst>
      <p:ext uri="{BB962C8B-B14F-4D97-AF65-F5344CB8AC3E}">
        <p14:creationId xmlns:p14="http://schemas.microsoft.com/office/powerpoint/2010/main" val="157353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128713"/>
            <a:ext cx="8178799" cy="4600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554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13997"/>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2240902"/>
            <a:ext cx="8665698" cy="2062103"/>
          </a:xfrm>
          <a:prstGeom prst="rect">
            <a:avLst/>
          </a:prstGeom>
          <a:noFill/>
        </p:spPr>
        <p:txBody>
          <a:bodyPr wrap="square">
            <a:spAutoFit/>
          </a:bodyPr>
          <a:lstStyle/>
          <a:p>
            <a:r>
              <a:rPr lang="en-US" sz="3200" b="0" i="0" dirty="0">
                <a:solidFill>
                  <a:srgbClr val="000000"/>
                </a:solidFill>
                <a:effectLst/>
                <a:latin typeface="system-ui"/>
              </a:rPr>
              <a:t>I will establish My </a:t>
            </a:r>
            <a:r>
              <a:rPr lang="en-US" sz="3200" b="1" i="0" dirty="0">
                <a:solidFill>
                  <a:srgbClr val="0070C0"/>
                </a:solidFill>
                <a:effectLst/>
                <a:latin typeface="system-ui"/>
              </a:rPr>
              <a:t>covenant</a:t>
            </a:r>
            <a:r>
              <a:rPr lang="en-US" sz="3200" b="0" i="0" dirty="0">
                <a:solidFill>
                  <a:srgbClr val="000000"/>
                </a:solidFill>
                <a:effectLst/>
                <a:latin typeface="system-ui"/>
              </a:rPr>
              <a:t> between Me and you and your descendants after you throughout their generations as an everlasting </a:t>
            </a:r>
            <a:r>
              <a:rPr lang="en-US" sz="3200" b="1" i="0" dirty="0">
                <a:solidFill>
                  <a:srgbClr val="0070C0"/>
                </a:solidFill>
                <a:effectLst/>
                <a:latin typeface="system-ui"/>
              </a:rPr>
              <a:t>covenant</a:t>
            </a:r>
            <a:r>
              <a:rPr lang="en-US" sz="3200" b="0" i="0" dirty="0">
                <a:solidFill>
                  <a:srgbClr val="000000"/>
                </a:solidFill>
                <a:effectLst/>
                <a:latin typeface="system-ui"/>
              </a:rPr>
              <a:t>, to be God to you and to your descendants after you. </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Genesis 17:7</a:t>
            </a:r>
          </a:p>
        </p:txBody>
      </p:sp>
    </p:spTree>
    <p:extLst>
      <p:ext uri="{BB962C8B-B14F-4D97-AF65-F5344CB8AC3E}">
        <p14:creationId xmlns:p14="http://schemas.microsoft.com/office/powerpoint/2010/main" val="50874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B97494ED-3ED5-4191-BF4A-FDFA66E2C2B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73579" y="4501031"/>
            <a:ext cx="3470421" cy="1952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2094A53-4528-4328-864C-5E010C6E73AB}"/>
              </a:ext>
            </a:extLst>
          </p:cNvPr>
          <p:cNvSpPr txBox="1"/>
          <p:nvPr/>
        </p:nvSpPr>
        <p:spPr>
          <a:xfrm>
            <a:off x="239151" y="1614341"/>
            <a:ext cx="8665698" cy="3046988"/>
          </a:xfrm>
          <a:prstGeom prst="rect">
            <a:avLst/>
          </a:prstGeom>
          <a:noFill/>
        </p:spPr>
        <p:txBody>
          <a:bodyPr wrap="square">
            <a:spAutoFit/>
          </a:bodyPr>
          <a:lstStyle/>
          <a:p>
            <a:r>
              <a:rPr lang="en-US" sz="3200" b="0" i="0" dirty="0">
                <a:solidFill>
                  <a:srgbClr val="000000"/>
                </a:solidFill>
                <a:effectLst/>
                <a:latin typeface="system-ui"/>
              </a:rPr>
              <a:t>I also established My </a:t>
            </a:r>
            <a:r>
              <a:rPr lang="en-US" sz="3200" b="1" i="0" dirty="0">
                <a:solidFill>
                  <a:srgbClr val="0070C0"/>
                </a:solidFill>
                <a:effectLst/>
                <a:latin typeface="system-ui"/>
              </a:rPr>
              <a:t>covenant</a:t>
            </a:r>
            <a:r>
              <a:rPr lang="en-US" sz="3200" b="0" i="0" dirty="0">
                <a:solidFill>
                  <a:srgbClr val="000000"/>
                </a:solidFill>
                <a:effectLst/>
                <a:latin typeface="system-ui"/>
              </a:rPr>
              <a:t> with them, to give them the land of Canaan, the land in which they lived as strangers. Furthermore I have heard the groaning of the sons of Israel, because the Egyptians are holding them in bondage, and I have remembered My </a:t>
            </a:r>
            <a:r>
              <a:rPr lang="en-US" sz="3200" b="1" i="0" dirty="0">
                <a:solidFill>
                  <a:srgbClr val="0070C0"/>
                </a:solidFill>
                <a:effectLst/>
                <a:latin typeface="system-ui"/>
              </a:rPr>
              <a:t>covenant</a:t>
            </a:r>
            <a:r>
              <a:rPr lang="en-US" sz="3200" b="0" i="0" dirty="0">
                <a:solidFill>
                  <a:srgbClr val="000000"/>
                </a:solidFill>
                <a:effectLst/>
                <a:latin typeface="system-ui"/>
              </a:rPr>
              <a:t>.</a:t>
            </a:r>
            <a:endParaRPr lang="en-US" sz="3200" dirty="0"/>
          </a:p>
        </p:txBody>
      </p:sp>
      <p:sp>
        <p:nvSpPr>
          <p:cNvPr id="4" name="TextBox 3">
            <a:extLst>
              <a:ext uri="{FF2B5EF4-FFF2-40B4-BE49-F238E27FC236}">
                <a16:creationId xmlns:a16="http://schemas.microsoft.com/office/drawing/2014/main" id="{A9773AD5-3FB6-43C9-9954-97483C972246}"/>
              </a:ext>
            </a:extLst>
          </p:cNvPr>
          <p:cNvSpPr txBox="1"/>
          <p:nvPr/>
        </p:nvSpPr>
        <p:spPr>
          <a:xfrm>
            <a:off x="1374712" y="274053"/>
            <a:ext cx="3703292" cy="707886"/>
          </a:xfrm>
          <a:prstGeom prst="rect">
            <a:avLst/>
          </a:prstGeom>
          <a:noFill/>
        </p:spPr>
        <p:txBody>
          <a:bodyPr wrap="square" rtlCol="0">
            <a:spAutoFit/>
          </a:bodyPr>
          <a:lstStyle/>
          <a:p>
            <a:r>
              <a:rPr lang="en-US" sz="4000" dirty="0">
                <a:solidFill>
                  <a:schemeClr val="accent5">
                    <a:lumMod val="75000"/>
                  </a:schemeClr>
                </a:solidFill>
                <a:latin typeface="Eras Light ITC" panose="020B0402030504020804" pitchFamily="34" charset="0"/>
              </a:rPr>
              <a:t>Exodus 6:4-5</a:t>
            </a:r>
          </a:p>
        </p:txBody>
      </p:sp>
    </p:spTree>
    <p:extLst>
      <p:ext uri="{BB962C8B-B14F-4D97-AF65-F5344CB8AC3E}">
        <p14:creationId xmlns:p14="http://schemas.microsoft.com/office/powerpoint/2010/main" val="146879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TotalTime>
  <Words>1331</Words>
  <Application>Microsoft Office PowerPoint</Application>
  <PresentationFormat>On-screen Show (4:3)</PresentationFormat>
  <Paragraphs>35</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Abadi Extra Light</vt:lpstr>
      <vt:lpstr>Arial</vt:lpstr>
      <vt:lpstr>Calibri</vt:lpstr>
      <vt:lpstr>Calibri Light</vt:lpstr>
      <vt:lpstr>Eras Light ITC</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12</cp:revision>
  <dcterms:created xsi:type="dcterms:W3CDTF">2021-03-10T20:05:16Z</dcterms:created>
  <dcterms:modified xsi:type="dcterms:W3CDTF">2021-03-12T19:26:07Z</dcterms:modified>
</cp:coreProperties>
</file>