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8" r:id="rId1"/>
    <p:sldMasterId id="2147483705" r:id="rId2"/>
  </p:sldMasterIdLst>
  <p:notesMasterIdLst>
    <p:notesMasterId r:id="rId8"/>
  </p:notesMasterIdLst>
  <p:sldIdLst>
    <p:sldId id="258" r:id="rId3"/>
    <p:sldId id="2026" r:id="rId4"/>
    <p:sldId id="263" r:id="rId5"/>
    <p:sldId id="262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34623" autoAdjust="0"/>
    <p:restoredTop sz="86325" autoAdjust="0"/>
  </p:normalViewPr>
  <p:slideViewPr>
    <p:cSldViewPr>
      <p:cViewPr varScale="1">
        <p:scale>
          <a:sx n="67" d="100"/>
          <a:sy n="67" d="100"/>
        </p:scale>
        <p:origin x="810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971" y="-8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8DE7A2-50D1-4400-88E2-5E32D940C051}" type="datetimeFigureOut">
              <a:rPr lang="en-US" smtClean="0"/>
              <a:pPr/>
              <a:t>3/28/2021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9F674F-5FF1-4C50-AE02-5B1470F93F7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0250" y="1905000"/>
            <a:ext cx="7681913" cy="1523495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30249" y="4344988"/>
            <a:ext cx="7681913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4173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reveal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90715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reveal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0" y="6238875"/>
            <a:ext cx="9144001" cy="619125"/>
          </a:xfrm>
          <a:solidFill>
            <a:srgbClr val="FFFF99"/>
          </a:solidFill>
        </p:spPr>
        <p:txBody>
          <a:bodyPr wrap="square" lIns="152394" tIns="76197" rIns="152394" bIns="76197" anchor="b" anchorCtr="0">
            <a:noAutofit/>
          </a:bodyPr>
          <a:lstStyle>
            <a:lvl1pPr algn="r">
              <a:buFont typeface="Arial" pitchFamily="34" charset="0"/>
              <a:buNone/>
              <a:defRPr>
                <a:solidFill>
                  <a:srgbClr val="000000"/>
                </a:solidFill>
                <a:effectLst/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68846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reveal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Demo, Video etc. &quot;special&quot; sli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68955" y="4344988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2355850"/>
            <a:ext cx="7690114" cy="1384994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100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FF9929">
                        <a:lumMod val="20000"/>
                        <a:lumOff val="80000"/>
                      </a:srgbClr>
                    </a:gs>
                    <a:gs pos="28000">
                      <a:srgbClr val="F8F57B"/>
                    </a:gs>
                    <a:gs pos="62000">
                      <a:srgbClr val="D5B953"/>
                    </a:gs>
                    <a:gs pos="88000">
                      <a:srgbClr val="D1943B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click to…</a:t>
            </a:r>
          </a:p>
        </p:txBody>
      </p:sp>
    </p:spTree>
    <p:extLst>
      <p:ext uri="{BB962C8B-B14F-4D97-AF65-F5344CB8AC3E}">
        <p14:creationId xmlns:p14="http://schemas.microsoft.com/office/powerpoint/2010/main" val="9539294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reveal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88842-6FE0-4BCB-BFA2-DE4DD8F9082E}" type="datetimeFigureOut">
              <a:rPr lang="en-US" smtClean="0"/>
              <a:t>3/28/2021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7321E-2510-431A-98E2-221A4908ED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6558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88842-6FE0-4BCB-BFA2-DE4DD8F9082E}" type="datetimeFigureOut">
              <a:rPr lang="en-US" smtClean="0"/>
              <a:t>3/28/2021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7321E-2510-431A-98E2-221A4908ED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241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88842-6FE0-4BCB-BFA2-DE4DD8F9082E}" type="datetimeFigureOut">
              <a:rPr lang="en-US" smtClean="0"/>
              <a:t>3/28/2021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7321E-2510-431A-98E2-221A4908ED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2701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88842-6FE0-4BCB-BFA2-DE4DD8F9082E}" type="datetimeFigureOut">
              <a:rPr lang="en-US" smtClean="0"/>
              <a:t>3/28/2021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7321E-2510-431A-98E2-221A4908ED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90226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88842-6FE0-4BCB-BFA2-DE4DD8F9082E}" type="datetimeFigureOut">
              <a:rPr lang="en-US" smtClean="0"/>
              <a:t>3/28/2021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7321E-2510-431A-98E2-221A4908ED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26767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88842-6FE0-4BCB-BFA2-DE4DD8F9082E}" type="datetimeFigureOut">
              <a:rPr lang="en-US" smtClean="0"/>
              <a:t>3/28/2021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7321E-2510-431A-98E2-221A4908ED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53179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88842-6FE0-4BCB-BFA2-DE4DD8F9082E}" type="datetimeFigureOut">
              <a:rPr lang="en-US" smtClean="0"/>
              <a:t>3/28/2021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7321E-2510-431A-98E2-221A4908ED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1892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emo, Video etc. &quot;special&quot; sli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68955" y="4344988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2355850"/>
            <a:ext cx="7690114" cy="1384994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100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FF9929">
                        <a:lumMod val="20000"/>
                        <a:lumOff val="80000"/>
                      </a:srgbClr>
                    </a:gs>
                    <a:gs pos="28000">
                      <a:srgbClr val="F8F57B"/>
                    </a:gs>
                    <a:gs pos="62000">
                      <a:srgbClr val="D5B953"/>
                    </a:gs>
                    <a:gs pos="88000">
                      <a:srgbClr val="D1943B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click to…</a:t>
            </a:r>
          </a:p>
        </p:txBody>
      </p:sp>
    </p:spTree>
    <p:extLst>
      <p:ext uri="{BB962C8B-B14F-4D97-AF65-F5344CB8AC3E}">
        <p14:creationId xmlns:p14="http://schemas.microsoft.com/office/powerpoint/2010/main" val="1630262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reveal/>
      </p:transition>
    </mc:Choice>
    <mc:Fallback xmlns="">
      <p:transition spd="slow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88842-6FE0-4BCB-BFA2-DE4DD8F9082E}" type="datetimeFigureOut">
              <a:rPr lang="en-US" smtClean="0"/>
              <a:t>3/28/2021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7321E-2510-431A-98E2-221A4908ED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57688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88842-6FE0-4BCB-BFA2-DE4DD8F9082E}" type="datetimeFigureOut">
              <a:rPr lang="en-US" smtClean="0"/>
              <a:t>3/28/2021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7321E-2510-431A-98E2-221A4908ED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73886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88842-6FE0-4BCB-BFA2-DE4DD8F9082E}" type="datetimeFigureOut">
              <a:rPr lang="en-US" smtClean="0"/>
              <a:t>3/28/2021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7321E-2510-431A-98E2-221A4908ED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38427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88842-6FE0-4BCB-BFA2-DE4DD8F9082E}" type="datetimeFigureOut">
              <a:rPr lang="en-US" smtClean="0"/>
              <a:t>3/28/2021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7321E-2510-431A-98E2-221A4908ED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7837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02783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reveal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12875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6624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reveal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411553"/>
            <a:ext cx="4114800" cy="2129814"/>
          </a:xfrm>
        </p:spPr>
        <p:txBody>
          <a:bodyPr/>
          <a:lstStyle>
            <a:lvl1pPr marL="339976" indent="-339976">
              <a:lnSpc>
                <a:spcPct val="90000"/>
              </a:lnSpc>
              <a:defRPr sz="2800"/>
            </a:lvl1pPr>
            <a:lvl2pPr marL="673338" indent="-325424">
              <a:lnSpc>
                <a:spcPct val="90000"/>
              </a:lnSpc>
              <a:defRPr sz="2400"/>
            </a:lvl2pPr>
            <a:lvl3pPr marL="953785" indent="-288384">
              <a:lnSpc>
                <a:spcPct val="90000"/>
              </a:lnSpc>
              <a:defRPr sz="2000"/>
            </a:lvl3pPr>
            <a:lvl4pPr marL="1227618" indent="-273833">
              <a:lnSpc>
                <a:spcPct val="90000"/>
              </a:lnSpc>
              <a:defRPr sz="1800"/>
            </a:lvl4pPr>
            <a:lvl5pPr marL="1516002" indent="-280447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11553"/>
            <a:ext cx="4114800" cy="2129814"/>
          </a:xfrm>
        </p:spPr>
        <p:txBody>
          <a:bodyPr/>
          <a:lstStyle>
            <a:lvl1pPr marL="347914" indent="-347914">
              <a:lnSpc>
                <a:spcPct val="90000"/>
              </a:lnSpc>
              <a:defRPr sz="2800"/>
            </a:lvl1pPr>
            <a:lvl2pPr marL="673338" indent="-339976">
              <a:lnSpc>
                <a:spcPct val="90000"/>
              </a:lnSpc>
              <a:defRPr sz="2400"/>
            </a:lvl2pPr>
            <a:lvl3pPr marL="961722" indent="-302936">
              <a:lnSpc>
                <a:spcPct val="90000"/>
              </a:lnSpc>
              <a:defRPr sz="2000"/>
            </a:lvl3pPr>
            <a:lvl4pPr marL="1227618" indent="-265896">
              <a:lnSpc>
                <a:spcPct val="90000"/>
              </a:lnSpc>
              <a:defRPr sz="1800"/>
            </a:lvl4pPr>
            <a:lvl5pPr marL="1516002" indent="-273833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55140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reveal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411553"/>
            <a:ext cx="4114800" cy="692498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0999" y="2174875"/>
            <a:ext cx="4114800" cy="1537344"/>
          </a:xfrm>
        </p:spPr>
        <p:txBody>
          <a:bodyPr/>
          <a:lstStyle>
            <a:lvl1pPr marL="281770" indent="-281770">
              <a:defRPr sz="2300"/>
            </a:lvl1pPr>
            <a:lvl2pPr marL="562218" indent="-265896">
              <a:defRPr sz="2000"/>
            </a:lvl2pPr>
            <a:lvl3pPr marL="813562" indent="-243407">
              <a:defRPr sz="1800"/>
            </a:lvl3pPr>
            <a:lvl4pPr marL="1050354" indent="-228856">
              <a:defRPr sz="1700"/>
            </a:lvl4pPr>
            <a:lvl5pPr marL="1279210" indent="-206367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981" y="1411553"/>
            <a:ext cx="4117019" cy="692498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117974" cy="1537344"/>
          </a:xfrm>
        </p:spPr>
        <p:txBody>
          <a:bodyPr/>
          <a:lstStyle>
            <a:lvl1pPr marL="296321" indent="-296321">
              <a:defRPr sz="2300"/>
            </a:lvl1pPr>
            <a:lvl2pPr marL="570155" indent="-273833">
              <a:defRPr sz="2000"/>
            </a:lvl2pPr>
            <a:lvl3pPr marL="821499" indent="-244730">
              <a:defRPr sz="1800"/>
            </a:lvl3pPr>
            <a:lvl4pPr marL="1050354" indent="-236793">
              <a:defRPr sz="1700"/>
            </a:lvl4pPr>
            <a:lvl5pPr marL="1279210" indent="-220919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2347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reveal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409336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reveal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466460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reveal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WALKIN - Prints in GRAYS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60645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reveal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78000">
              <a:srgbClr val="004890"/>
            </a:gs>
            <a:gs pos="0">
              <a:srgbClr val="0070C0"/>
            </a:gs>
            <a:gs pos="100000">
              <a:srgbClr val="002060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412875"/>
            <a:ext cx="8382000" cy="2135969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365732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  <p:sldLayoutId id="2147483680" r:id="rId12"/>
  </p:sldLayoutIdLst>
  <mc:AlternateContent xmlns:mc="http://schemas.openxmlformats.org/markup-compatibility/2006" xmlns:p14="http://schemas.microsoft.com/office/powerpoint/2010/main">
    <mc:Choice Requires="p14">
      <p:transition spd="slow" p14:dur="2250">
        <p14:reveal/>
      </p:transition>
    </mc:Choice>
    <mc:Fallback xmlns="">
      <p:transition spd="slow">
        <p:fade/>
      </p:transition>
    </mc:Fallback>
  </mc:AlternateContent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50" dirty="0" smtClean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396875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4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5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8888" indent="-344488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5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4963" indent="-3460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5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941513" indent="-336550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5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588842-6FE0-4BCB-BFA2-DE4DD8F9082E}" type="datetimeFigureOut">
              <a:rPr lang="en-US" smtClean="0"/>
              <a:t>3/28/2021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77321E-2510-431A-98E2-221A4908ED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3632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52400"/>
            <a:ext cx="9144000" cy="769441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itchFamily="34" charset="0"/>
                <a:ea typeface="+mn-ea"/>
                <a:cs typeface="+mn-cs"/>
              </a:rPr>
              <a:t>When Things Look Bad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85800" y="1295400"/>
            <a:ext cx="8458200" cy="2154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0050" marR="0" lvl="0" indent="-4000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romanUcPeriod"/>
              <a:tabLst/>
              <a:defRPr/>
            </a:pP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  Example of church being scattered</a:t>
            </a:r>
          </a:p>
          <a:p>
            <a:pPr marL="1428750" marR="0" lvl="2" indent="-5143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Both"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Intended result</a:t>
            </a:r>
          </a:p>
          <a:p>
            <a:pPr marL="2343150" marR="0" lvl="4" indent="-5143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Acts 7:44-8:4</a:t>
            </a:r>
          </a:p>
          <a:p>
            <a:pPr marL="1428750" marR="0" lvl="2" indent="-5143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Both"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God’s result</a:t>
            </a:r>
          </a:p>
          <a:p>
            <a:pPr marL="2343150" marR="0" lvl="4" indent="-5143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Acts 5:34-39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52400"/>
            <a:ext cx="9144000" cy="769441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itchFamily="34" charset="0"/>
                <a:ea typeface="+mn-ea"/>
                <a:cs typeface="+mn-cs"/>
              </a:rPr>
              <a:t>When Things Look Bad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85800" y="1295400"/>
            <a:ext cx="8458200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0050" marR="0" lvl="0" indent="-4000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romanUcPeriod"/>
              <a:tabLst/>
              <a:defRPr/>
            </a:pP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  Example of church being scattered</a:t>
            </a:r>
          </a:p>
          <a:p>
            <a:pPr marL="400050" marR="0" lvl="0" indent="-4000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romanUcPeriod"/>
              <a:tabLst/>
              <a:defRPr/>
            </a:pPr>
            <a:endParaRPr kumimoji="0" lang="en-US" sz="8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ea typeface="+mn-ea"/>
              <a:cs typeface="+mn-cs"/>
            </a:endParaRPr>
          </a:p>
          <a:p>
            <a:pPr marL="400050" marR="0" lvl="0" indent="-4000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romanUcPeriod"/>
              <a:tabLst/>
              <a:defRPr/>
            </a:pP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  Example of James being beheaded</a:t>
            </a:r>
          </a:p>
          <a:p>
            <a:pPr marL="1428750" marR="0" lvl="2" indent="-5143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Both"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Intended result</a:t>
            </a:r>
          </a:p>
          <a:p>
            <a:pPr marL="2343150" marR="0" lvl="4" indent="-5143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Acts 12:1-2</a:t>
            </a:r>
          </a:p>
          <a:p>
            <a:pPr marL="1428750" marR="0" lvl="2" indent="-5143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Both"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God’s result</a:t>
            </a:r>
          </a:p>
          <a:p>
            <a:pPr marL="2343150" marR="0" lvl="4" indent="-5143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52400"/>
            <a:ext cx="9144000" cy="769441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itchFamily="34" charset="0"/>
                <a:ea typeface="+mn-ea"/>
                <a:cs typeface="+mn-cs"/>
              </a:rPr>
              <a:t>When Things Look Bad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85800" y="1295400"/>
            <a:ext cx="8458200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0050" marR="0" lvl="0" indent="-4000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romanUcPeriod"/>
              <a:tabLst/>
              <a:defRPr/>
            </a:pP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  Example of church being scattered</a:t>
            </a:r>
          </a:p>
          <a:p>
            <a:pPr marL="400050" marR="0" lvl="0" indent="-4000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romanUcPeriod"/>
              <a:tabLst/>
              <a:defRPr/>
            </a:pPr>
            <a:endParaRPr kumimoji="0" lang="en-US" sz="8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ea typeface="+mn-ea"/>
              <a:cs typeface="+mn-cs"/>
            </a:endParaRPr>
          </a:p>
          <a:p>
            <a:pPr marL="400050" marR="0" lvl="0" indent="-4000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romanUcPeriod"/>
              <a:tabLst/>
              <a:defRPr/>
            </a:pP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  Example of James being beheaded</a:t>
            </a:r>
          </a:p>
          <a:p>
            <a:pPr marL="400050" marR="0" lvl="0" indent="-4000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romanUcPeriod"/>
              <a:tabLst/>
              <a:defRPr/>
            </a:pPr>
            <a:endParaRPr kumimoji="0" lang="en-US" sz="8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ea typeface="+mn-ea"/>
              <a:cs typeface="+mn-cs"/>
            </a:endParaRPr>
          </a:p>
          <a:p>
            <a:pPr marL="400050" marR="0" lvl="0" indent="-4000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romanUcPeriod"/>
              <a:tabLst/>
              <a:defRPr/>
            </a:pP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  Example of Peter being thrown into prison</a:t>
            </a:r>
          </a:p>
          <a:p>
            <a:pPr marL="1428750" marR="0" lvl="2" indent="-5143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Both"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Intended result</a:t>
            </a:r>
          </a:p>
          <a:p>
            <a:pPr marL="2343150" marR="0" lvl="4" indent="-5143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Acts 12:3-19</a:t>
            </a:r>
          </a:p>
          <a:p>
            <a:pPr marL="1428750" marR="0" lvl="2" indent="-5143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Both"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God’s result</a:t>
            </a:r>
          </a:p>
          <a:p>
            <a:pPr marL="2343150" marR="0" lvl="4" indent="-5143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Acts 12:5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52400"/>
            <a:ext cx="9144000" cy="769441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itchFamily="34" charset="0"/>
                <a:ea typeface="+mn-ea"/>
                <a:cs typeface="+mn-cs"/>
              </a:rPr>
              <a:t>When Things Look Bad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85800" y="1295400"/>
            <a:ext cx="8458200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0050" marR="0" lvl="0" indent="-4000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romanUcPeriod"/>
              <a:tabLst/>
              <a:defRPr/>
            </a:pP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  Example of church being scattered</a:t>
            </a:r>
          </a:p>
          <a:p>
            <a:pPr marL="400050" marR="0" lvl="0" indent="-4000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romanUcPeriod"/>
              <a:tabLst/>
              <a:defRPr/>
            </a:pPr>
            <a:endParaRPr kumimoji="0" lang="en-US" sz="8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ea typeface="+mn-ea"/>
              <a:cs typeface="+mn-cs"/>
            </a:endParaRPr>
          </a:p>
          <a:p>
            <a:pPr marL="400050" marR="0" lvl="0" indent="-4000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romanUcPeriod"/>
              <a:tabLst/>
              <a:defRPr/>
            </a:pP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  Example of James being beheaded</a:t>
            </a:r>
          </a:p>
          <a:p>
            <a:pPr marL="400050" marR="0" lvl="0" indent="-4000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romanUcPeriod"/>
              <a:tabLst/>
              <a:defRPr/>
            </a:pPr>
            <a:endParaRPr kumimoji="0" lang="en-US" sz="8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ea typeface="+mn-ea"/>
              <a:cs typeface="+mn-cs"/>
            </a:endParaRPr>
          </a:p>
          <a:p>
            <a:pPr marL="400050" marR="0" lvl="0" indent="-4000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romanUcPeriod"/>
              <a:tabLst/>
              <a:defRPr/>
            </a:pP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  Example of Peter being thrown into prison</a:t>
            </a:r>
          </a:p>
          <a:p>
            <a:pPr marL="400050" marR="0" lvl="0" indent="-4000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romanUcPeriod"/>
              <a:tabLst/>
              <a:defRPr/>
            </a:pPr>
            <a:endParaRPr kumimoji="0" lang="en-US" sz="8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ea typeface="+mn-ea"/>
              <a:cs typeface="+mn-cs"/>
            </a:endParaRPr>
          </a:p>
          <a:p>
            <a:pPr marL="400050" marR="0" lvl="0" indent="-4000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romanUcPeriod"/>
              <a:tabLst/>
              <a:defRPr/>
            </a:pP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  Lessons that we learn  </a:t>
            </a:r>
          </a:p>
          <a:p>
            <a:pPr marL="1428750" marR="0" lvl="2" indent="-5143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Both"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We must not lose our faith</a:t>
            </a:r>
          </a:p>
          <a:p>
            <a:pPr marL="2343150" marR="0" lvl="4" indent="-5143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Acts 12:5</a:t>
            </a:r>
          </a:p>
          <a:p>
            <a:pPr marL="2343150" marR="0" lvl="4" indent="-5143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Hebrews 11</a:t>
            </a:r>
          </a:p>
          <a:p>
            <a:pPr marL="2343150" marR="0" lvl="4" indent="-5143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Colossians 3:2</a:t>
            </a:r>
          </a:p>
          <a:p>
            <a:pPr marL="2343150" marR="0" lvl="4" indent="-5143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2 Corinthians 4:1-5:7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52400"/>
            <a:ext cx="9144000" cy="769441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ounded MT Bold" pitchFamily="34" charset="0"/>
                <a:ea typeface="+mn-ea"/>
                <a:cs typeface="+mn-cs"/>
              </a:rPr>
              <a:t>When Things Look Bad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85800" y="1295400"/>
            <a:ext cx="8458200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0050" marR="0" lvl="0" indent="-4000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romanUcPeriod"/>
              <a:tabLst/>
              <a:defRPr/>
            </a:pP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  Example of church being scattered</a:t>
            </a:r>
          </a:p>
          <a:p>
            <a:pPr marL="400050" marR="0" lvl="0" indent="-4000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romanUcPeriod"/>
              <a:tabLst/>
              <a:defRPr/>
            </a:pPr>
            <a:endParaRPr kumimoji="0" lang="en-US" sz="8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ea typeface="+mn-ea"/>
              <a:cs typeface="+mn-cs"/>
            </a:endParaRPr>
          </a:p>
          <a:p>
            <a:pPr marL="400050" marR="0" lvl="0" indent="-4000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romanUcPeriod"/>
              <a:tabLst/>
              <a:defRPr/>
            </a:pP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  Example of James being beheaded</a:t>
            </a:r>
          </a:p>
          <a:p>
            <a:pPr marL="400050" marR="0" lvl="0" indent="-4000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romanUcPeriod"/>
              <a:tabLst/>
              <a:defRPr/>
            </a:pPr>
            <a:endParaRPr kumimoji="0" lang="en-US" sz="8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ea typeface="+mn-ea"/>
              <a:cs typeface="+mn-cs"/>
            </a:endParaRPr>
          </a:p>
          <a:p>
            <a:pPr marL="400050" marR="0" lvl="0" indent="-4000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romanUcPeriod"/>
              <a:tabLst/>
              <a:defRPr/>
            </a:pP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  Example of Peter being thrown into prison</a:t>
            </a:r>
          </a:p>
          <a:p>
            <a:pPr marL="400050" marR="0" lvl="0" indent="-4000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romanUcPeriod"/>
              <a:tabLst/>
              <a:defRPr/>
            </a:pPr>
            <a:endParaRPr kumimoji="0" lang="en-US" sz="8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ea typeface="+mn-ea"/>
              <a:cs typeface="+mn-cs"/>
            </a:endParaRPr>
          </a:p>
          <a:p>
            <a:pPr marL="400050" marR="0" lvl="0" indent="-4000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romanUcPeriod"/>
              <a:tabLst/>
              <a:defRPr/>
            </a:pP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  Lessons that we learn  </a:t>
            </a:r>
          </a:p>
          <a:p>
            <a:pPr marL="1428750" marR="0" lvl="2" indent="-5143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Both"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We must not lose our faith</a:t>
            </a:r>
          </a:p>
          <a:p>
            <a:pPr marL="1428750" marR="0" lvl="2" indent="-5143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Both"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Our faith can be strengthened</a:t>
            </a:r>
          </a:p>
          <a:p>
            <a:pPr marL="2343150" marR="0" lvl="4" indent="-5143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Philippians 4:1-13</a:t>
            </a:r>
          </a:p>
          <a:p>
            <a:pPr marL="2343150" marR="0" lvl="4" indent="-5143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James 1:2-3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Sample presentation slides(2)">
  <a:themeElements>
    <a:clrScheme name="Blue Template-Template">
      <a:dk1>
        <a:srgbClr val="000000"/>
      </a:dk1>
      <a:lt1>
        <a:srgbClr val="FFFFFF"/>
      </a:lt1>
      <a:dk2>
        <a:srgbClr val="050595"/>
      </a:dk2>
      <a:lt2>
        <a:srgbClr val="FFFF99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3EB4F"/>
      </a:hlink>
      <a:folHlink>
        <a:srgbClr val="7DDD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91436" tIns="45718" rIns="91436" bIns="45718" numCol="1" rtlCol="0" anchor="ctr" anchorCtr="0" compatLnSpc="1">
        <a:prstTxWarp prst="textNoShape">
          <a:avLst/>
        </a:prstTxWarp>
      </a:bodyPr>
      <a:lstStyle>
        <a:defPPr algn="ctr" defTabSz="914099" fontAlgn="base">
          <a:spcBef>
            <a:spcPct val="0"/>
          </a:spcBef>
          <a:spcAft>
            <a:spcPct val="0"/>
          </a:spcAft>
          <a:defRPr sz="2300" dirty="0" smtClean="0">
            <a:solidFill>
              <a:srgbClr val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1239</TotalTime>
  <Words>160</Words>
  <Application>Microsoft Office PowerPoint</Application>
  <PresentationFormat>On-screen Show (4:3)</PresentationFormat>
  <Paragraphs>48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Arial Rounded MT Bold</vt:lpstr>
      <vt:lpstr>Calibri</vt:lpstr>
      <vt:lpstr>Wingdings</vt:lpstr>
      <vt:lpstr>1_Sample presentation slides(2)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AQ2 Technologies, LLC.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Template</dc:title>
  <dc:creator>RJStevensMusic.com</dc:creator>
  <dc:description/>
  <cp:lastModifiedBy>Eastview Church</cp:lastModifiedBy>
  <cp:revision>12</cp:revision>
  <dcterms:created xsi:type="dcterms:W3CDTF">2008-03-16T18:22:36Z</dcterms:created>
  <dcterms:modified xsi:type="dcterms:W3CDTF">2021-03-28T15:41:53Z</dcterms:modified>
</cp:coreProperties>
</file>