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66" r:id="rId5"/>
    <p:sldId id="287" r:id="rId6"/>
    <p:sldId id="289" r:id="rId7"/>
    <p:sldId id="290" r:id="rId8"/>
    <p:sldId id="291" r:id="rId9"/>
    <p:sldId id="292" r:id="rId10"/>
    <p:sldId id="294" r:id="rId11"/>
    <p:sldId id="295" r:id="rId12"/>
    <p:sldId id="296" r:id="rId13"/>
    <p:sldId id="297" r:id="rId14"/>
    <p:sldId id="293" r:id="rId15"/>
    <p:sldId id="298" r:id="rId16"/>
    <p:sldId id="299" r:id="rId17"/>
    <p:sldId id="30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68" d="100"/>
          <a:sy n="68" d="100"/>
        </p:scale>
        <p:origin x="13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63634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36089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8258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263287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A3250D-5DEA-49E3-A903-539221B6DE6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56120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3250D-5DEA-49E3-A903-539221B6DE6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07191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3250D-5DEA-49E3-A903-539221B6DE66}"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7320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A3250D-5DEA-49E3-A903-539221B6DE66}" type="datetimeFigureOut">
              <a:rPr lang="en-US" smtClean="0"/>
              <a:t>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406185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250D-5DEA-49E3-A903-539221B6DE66}" type="datetimeFigureOut">
              <a:rPr lang="en-US" smtClean="0"/>
              <a:t>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15212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250D-5DEA-49E3-A903-539221B6DE6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70445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250D-5DEA-49E3-A903-539221B6DE6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38799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3250D-5DEA-49E3-A903-539221B6DE66}" type="datetimeFigureOut">
              <a:rPr lang="en-US" smtClean="0"/>
              <a:t>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94BF0-1708-4BA2-ACE0-E7919CF6D022}" type="slidenum">
              <a:rPr lang="en-US" smtClean="0"/>
              <a:t>‹#›</a:t>
            </a:fld>
            <a:endParaRPr lang="en-US"/>
          </a:p>
        </p:txBody>
      </p:sp>
    </p:spTree>
    <p:extLst>
      <p:ext uri="{BB962C8B-B14F-4D97-AF65-F5344CB8AC3E}">
        <p14:creationId xmlns:p14="http://schemas.microsoft.com/office/powerpoint/2010/main" val="11563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63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82878" y="1101257"/>
            <a:ext cx="8961122" cy="5078313"/>
          </a:xfrm>
          <a:prstGeom prst="rect">
            <a:avLst/>
          </a:prstGeom>
          <a:noFill/>
        </p:spPr>
        <p:txBody>
          <a:bodyPr wrap="square">
            <a:spAutoFit/>
          </a:bodyPr>
          <a:lstStyle/>
          <a:p>
            <a:r>
              <a:rPr lang="en-US" sz="3200" dirty="0">
                <a:solidFill>
                  <a:schemeClr val="bg1"/>
                </a:solidFill>
              </a:rPr>
              <a:t>“Who committed no sin,</a:t>
            </a:r>
            <a:br>
              <a:rPr lang="en-US" sz="3200" dirty="0">
                <a:solidFill>
                  <a:schemeClr val="bg1"/>
                </a:solidFill>
              </a:rPr>
            </a:br>
            <a:r>
              <a:rPr lang="en-US" sz="3200" dirty="0">
                <a:solidFill>
                  <a:schemeClr val="bg1"/>
                </a:solidFill>
              </a:rPr>
              <a:t>Nor was deceit found in His mouth”;</a:t>
            </a:r>
          </a:p>
          <a:p>
            <a:r>
              <a:rPr lang="en-US" sz="3200" dirty="0">
                <a:solidFill>
                  <a:schemeClr val="bg1"/>
                </a:solidFill>
              </a:rPr>
              <a:t>who, when He was reviled, did not revile in return; when He suffered, He did not threaten, but committed Himself to Him who judges righteously; who Himself bore our sins in His own body on the tree, that we, having died to sins, might live for righteousness—by whose stripes you were healed.</a:t>
            </a:r>
          </a:p>
          <a:p>
            <a:br>
              <a:rPr lang="en-US" b="0" i="0" dirty="0">
                <a:solidFill>
                  <a:schemeClr val="bg1"/>
                </a:solidFill>
                <a:effectLst/>
              </a:rPr>
            </a:br>
            <a:endParaRPr lang="en-US" dirty="0">
              <a:solidFill>
                <a:schemeClr val="bg1"/>
              </a:solidFill>
            </a:endParaRPr>
          </a:p>
        </p:txBody>
      </p:sp>
      <p:cxnSp>
        <p:nvCxnSpPr>
          <p:cNvPr id="8" name="Straight Connector 7">
            <a:extLst>
              <a:ext uri="{FF2B5EF4-FFF2-40B4-BE49-F238E27FC236}">
                <a16:creationId xmlns:a16="http://schemas.microsoft.com/office/drawing/2014/main" id="{260A683B-E6A6-485A-925C-93904E5A61F3}"/>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A546918-0880-4612-84E2-7EA35F999848}"/>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1 Peter 2:22-24</a:t>
            </a:r>
          </a:p>
        </p:txBody>
      </p:sp>
    </p:spTree>
    <p:extLst>
      <p:ext uri="{BB962C8B-B14F-4D97-AF65-F5344CB8AC3E}">
        <p14:creationId xmlns:p14="http://schemas.microsoft.com/office/powerpoint/2010/main" val="216252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82878" y="1101257"/>
            <a:ext cx="8961122" cy="5078313"/>
          </a:xfrm>
          <a:prstGeom prst="rect">
            <a:avLst/>
          </a:prstGeom>
          <a:noFill/>
        </p:spPr>
        <p:txBody>
          <a:bodyPr wrap="square">
            <a:spAutoFit/>
          </a:bodyPr>
          <a:lstStyle/>
          <a:p>
            <a:r>
              <a:rPr lang="en-US" sz="3200" dirty="0">
                <a:solidFill>
                  <a:schemeClr val="bg1"/>
                </a:solidFill>
              </a:rPr>
              <a:t>“</a:t>
            </a:r>
            <a:r>
              <a:rPr lang="en-US" sz="3200" b="1" dirty="0">
                <a:solidFill>
                  <a:srgbClr val="FFC000"/>
                </a:solidFill>
              </a:rPr>
              <a:t>Who committed no sin</a:t>
            </a:r>
            <a:r>
              <a:rPr lang="en-US" sz="3200" dirty="0">
                <a:solidFill>
                  <a:schemeClr val="bg1"/>
                </a:solidFill>
              </a:rPr>
              <a:t>,</a:t>
            </a:r>
            <a:br>
              <a:rPr lang="en-US" sz="3200" dirty="0">
                <a:solidFill>
                  <a:schemeClr val="bg1"/>
                </a:solidFill>
              </a:rPr>
            </a:br>
            <a:r>
              <a:rPr lang="en-US" sz="3200" b="1" dirty="0">
                <a:solidFill>
                  <a:srgbClr val="FFC000"/>
                </a:solidFill>
              </a:rPr>
              <a:t>Nor was deceit found in His mouth</a:t>
            </a:r>
            <a:r>
              <a:rPr lang="en-US" sz="3200" dirty="0">
                <a:solidFill>
                  <a:schemeClr val="bg1"/>
                </a:solidFill>
              </a:rPr>
              <a:t>”;</a:t>
            </a:r>
          </a:p>
          <a:p>
            <a:r>
              <a:rPr lang="en-US" sz="3200" dirty="0">
                <a:solidFill>
                  <a:schemeClr val="bg1"/>
                </a:solidFill>
              </a:rPr>
              <a:t>who, when He was reviled, did not revile in return; when He suffered, He did not threaten, but committed Himself to Him who judges righteously; who Himself bore our sins in His own body on the tree, that we, having died to sins, might live for righteousness—by whose stripes you were healed.</a:t>
            </a:r>
          </a:p>
          <a:p>
            <a:br>
              <a:rPr lang="en-US" b="0" i="0" dirty="0">
                <a:solidFill>
                  <a:schemeClr val="bg1"/>
                </a:solidFill>
                <a:effectLst/>
              </a:rPr>
            </a:br>
            <a:endParaRPr lang="en-US" dirty="0">
              <a:solidFill>
                <a:schemeClr val="bg1"/>
              </a:solidFill>
            </a:endParaRPr>
          </a:p>
        </p:txBody>
      </p:sp>
      <p:cxnSp>
        <p:nvCxnSpPr>
          <p:cNvPr id="8" name="Straight Connector 7">
            <a:extLst>
              <a:ext uri="{FF2B5EF4-FFF2-40B4-BE49-F238E27FC236}">
                <a16:creationId xmlns:a16="http://schemas.microsoft.com/office/drawing/2014/main" id="{260A683B-E6A6-485A-925C-93904E5A61F3}"/>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A546918-0880-4612-84E2-7EA35F999848}"/>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1 Peter 2:22-24</a:t>
            </a:r>
          </a:p>
        </p:txBody>
      </p:sp>
    </p:spTree>
    <p:extLst>
      <p:ext uri="{BB962C8B-B14F-4D97-AF65-F5344CB8AC3E}">
        <p14:creationId xmlns:p14="http://schemas.microsoft.com/office/powerpoint/2010/main" val="220795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82878" y="1101257"/>
            <a:ext cx="8961122" cy="5078313"/>
          </a:xfrm>
          <a:prstGeom prst="rect">
            <a:avLst/>
          </a:prstGeom>
          <a:noFill/>
        </p:spPr>
        <p:txBody>
          <a:bodyPr wrap="square">
            <a:spAutoFit/>
          </a:bodyPr>
          <a:lstStyle/>
          <a:p>
            <a:r>
              <a:rPr lang="en-US" sz="3200" dirty="0">
                <a:solidFill>
                  <a:schemeClr val="bg1"/>
                </a:solidFill>
              </a:rPr>
              <a:t>“Who committed no sin,</a:t>
            </a:r>
            <a:br>
              <a:rPr lang="en-US" sz="3200" dirty="0">
                <a:solidFill>
                  <a:schemeClr val="bg1"/>
                </a:solidFill>
              </a:rPr>
            </a:br>
            <a:r>
              <a:rPr lang="en-US" sz="3200" dirty="0">
                <a:solidFill>
                  <a:schemeClr val="bg1"/>
                </a:solidFill>
              </a:rPr>
              <a:t>Nor was deceit found in His mouth”;</a:t>
            </a:r>
          </a:p>
          <a:p>
            <a:r>
              <a:rPr lang="en-US" sz="3200" dirty="0">
                <a:solidFill>
                  <a:schemeClr val="bg1"/>
                </a:solidFill>
              </a:rPr>
              <a:t>who, </a:t>
            </a:r>
            <a:r>
              <a:rPr lang="en-US" sz="3200" b="1" dirty="0">
                <a:solidFill>
                  <a:srgbClr val="FFC000"/>
                </a:solidFill>
              </a:rPr>
              <a:t>when He was reviled, did not revile in return</a:t>
            </a:r>
            <a:r>
              <a:rPr lang="en-US" sz="3200" dirty="0">
                <a:solidFill>
                  <a:schemeClr val="bg1"/>
                </a:solidFill>
              </a:rPr>
              <a:t>; </a:t>
            </a:r>
            <a:r>
              <a:rPr lang="en-US" sz="3200" b="1" dirty="0">
                <a:solidFill>
                  <a:srgbClr val="FFC000"/>
                </a:solidFill>
              </a:rPr>
              <a:t>when He suffered, He did not threaten</a:t>
            </a:r>
            <a:r>
              <a:rPr lang="en-US" sz="3200" dirty="0">
                <a:solidFill>
                  <a:schemeClr val="bg1"/>
                </a:solidFill>
              </a:rPr>
              <a:t>, but committed Himself to Him who judges righteously; who Himself bore our sins in His own body on the tree, that we, having died to sins, might live for righteousness—by whose stripes you were healed.</a:t>
            </a:r>
          </a:p>
          <a:p>
            <a:br>
              <a:rPr lang="en-US" b="0" i="0" dirty="0">
                <a:solidFill>
                  <a:schemeClr val="bg1"/>
                </a:solidFill>
                <a:effectLst/>
              </a:rPr>
            </a:br>
            <a:endParaRPr lang="en-US" dirty="0">
              <a:solidFill>
                <a:schemeClr val="bg1"/>
              </a:solidFill>
            </a:endParaRPr>
          </a:p>
        </p:txBody>
      </p:sp>
      <p:cxnSp>
        <p:nvCxnSpPr>
          <p:cNvPr id="8" name="Straight Connector 7">
            <a:extLst>
              <a:ext uri="{FF2B5EF4-FFF2-40B4-BE49-F238E27FC236}">
                <a16:creationId xmlns:a16="http://schemas.microsoft.com/office/drawing/2014/main" id="{260A683B-E6A6-485A-925C-93904E5A61F3}"/>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A546918-0880-4612-84E2-7EA35F999848}"/>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1 Peter 2:22-24</a:t>
            </a:r>
          </a:p>
        </p:txBody>
      </p:sp>
    </p:spTree>
    <p:extLst>
      <p:ext uri="{BB962C8B-B14F-4D97-AF65-F5344CB8AC3E}">
        <p14:creationId xmlns:p14="http://schemas.microsoft.com/office/powerpoint/2010/main" val="401005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82878" y="1101257"/>
            <a:ext cx="8961122" cy="5078313"/>
          </a:xfrm>
          <a:prstGeom prst="rect">
            <a:avLst/>
          </a:prstGeom>
          <a:noFill/>
        </p:spPr>
        <p:txBody>
          <a:bodyPr wrap="square">
            <a:spAutoFit/>
          </a:bodyPr>
          <a:lstStyle/>
          <a:p>
            <a:r>
              <a:rPr lang="en-US" sz="3200" dirty="0">
                <a:solidFill>
                  <a:schemeClr val="bg1"/>
                </a:solidFill>
              </a:rPr>
              <a:t>“Who committed no sin,</a:t>
            </a:r>
            <a:br>
              <a:rPr lang="en-US" sz="3200" dirty="0">
                <a:solidFill>
                  <a:schemeClr val="bg1"/>
                </a:solidFill>
              </a:rPr>
            </a:br>
            <a:r>
              <a:rPr lang="en-US" sz="3200" dirty="0">
                <a:solidFill>
                  <a:schemeClr val="bg1"/>
                </a:solidFill>
              </a:rPr>
              <a:t>Nor was deceit found in His mouth”;</a:t>
            </a:r>
          </a:p>
          <a:p>
            <a:r>
              <a:rPr lang="en-US" sz="3200" dirty="0">
                <a:solidFill>
                  <a:schemeClr val="bg1"/>
                </a:solidFill>
              </a:rPr>
              <a:t>who, when He was reviled, did not revile in return; when He suffered, He did not threaten, but committed Himself to Him who judges righteously; who </a:t>
            </a:r>
            <a:r>
              <a:rPr lang="en-US" sz="3200" b="1" dirty="0">
                <a:solidFill>
                  <a:srgbClr val="FFC000"/>
                </a:solidFill>
              </a:rPr>
              <a:t>Himself bore our sins in His own body on the tree</a:t>
            </a:r>
            <a:r>
              <a:rPr lang="en-US" sz="3200" dirty="0">
                <a:solidFill>
                  <a:schemeClr val="bg1"/>
                </a:solidFill>
              </a:rPr>
              <a:t>, that we, having died to sins, might live for righteousness—by whose stripes you were healed.</a:t>
            </a:r>
          </a:p>
          <a:p>
            <a:br>
              <a:rPr lang="en-US" b="0" i="0" dirty="0">
                <a:solidFill>
                  <a:schemeClr val="bg1"/>
                </a:solidFill>
                <a:effectLst/>
              </a:rPr>
            </a:br>
            <a:endParaRPr lang="en-US" dirty="0">
              <a:solidFill>
                <a:schemeClr val="bg1"/>
              </a:solidFill>
            </a:endParaRPr>
          </a:p>
        </p:txBody>
      </p:sp>
      <p:cxnSp>
        <p:nvCxnSpPr>
          <p:cNvPr id="8" name="Straight Connector 7">
            <a:extLst>
              <a:ext uri="{FF2B5EF4-FFF2-40B4-BE49-F238E27FC236}">
                <a16:creationId xmlns:a16="http://schemas.microsoft.com/office/drawing/2014/main" id="{260A683B-E6A6-485A-925C-93904E5A61F3}"/>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A546918-0880-4612-84E2-7EA35F999848}"/>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1 Peter 2:22-24</a:t>
            </a:r>
          </a:p>
        </p:txBody>
      </p:sp>
    </p:spTree>
    <p:extLst>
      <p:ext uri="{BB962C8B-B14F-4D97-AF65-F5344CB8AC3E}">
        <p14:creationId xmlns:p14="http://schemas.microsoft.com/office/powerpoint/2010/main" val="316612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180489" y="4881161"/>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Resurrection</a:t>
            </a:r>
          </a:p>
        </p:txBody>
      </p:sp>
    </p:spTree>
    <p:extLst>
      <p:ext uri="{BB962C8B-B14F-4D97-AF65-F5344CB8AC3E}">
        <p14:creationId xmlns:p14="http://schemas.microsoft.com/office/powerpoint/2010/main" val="20473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180489" y="4881161"/>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Resurrection</a:t>
            </a:r>
          </a:p>
        </p:txBody>
      </p:sp>
      <p:sp>
        <p:nvSpPr>
          <p:cNvPr id="5" name="TextBox 4">
            <a:extLst>
              <a:ext uri="{FF2B5EF4-FFF2-40B4-BE49-F238E27FC236}">
                <a16:creationId xmlns:a16="http://schemas.microsoft.com/office/drawing/2014/main" id="{1C2F6FD4-7FA7-4478-8EEB-736DDBD9C0C6}"/>
              </a:ext>
            </a:extLst>
          </p:cNvPr>
          <p:cNvSpPr txBox="1"/>
          <p:nvPr/>
        </p:nvSpPr>
        <p:spPr>
          <a:xfrm>
            <a:off x="358726" y="1392718"/>
            <a:ext cx="8426548" cy="3046988"/>
          </a:xfrm>
          <a:prstGeom prst="rect">
            <a:avLst/>
          </a:prstGeom>
          <a:noFill/>
        </p:spPr>
        <p:txBody>
          <a:bodyPr wrap="square">
            <a:spAutoFit/>
          </a:bodyPr>
          <a:lstStyle/>
          <a:p>
            <a:pPr algn="l"/>
            <a:r>
              <a:rPr lang="en-US" sz="3200" b="0" i="0" dirty="0">
                <a:solidFill>
                  <a:schemeClr val="bg1"/>
                </a:solidFill>
                <a:effectLst/>
                <a:latin typeface="system-ui"/>
              </a:rPr>
              <a:t>“O death, where is your victory?</a:t>
            </a:r>
            <a:br>
              <a:rPr lang="en-US" sz="3200" b="0" i="0" dirty="0">
                <a:solidFill>
                  <a:schemeClr val="bg1"/>
                </a:solidFill>
                <a:effectLst/>
                <a:latin typeface="system-ui"/>
              </a:rPr>
            </a:br>
            <a:r>
              <a:rPr lang="en-US" sz="3200" b="0" i="0" dirty="0">
                <a:solidFill>
                  <a:schemeClr val="bg1"/>
                </a:solidFill>
                <a:effectLst/>
                <a:latin typeface="Courier New" panose="02070309020205020404" pitchFamily="49" charset="0"/>
              </a:rPr>
              <a:t>    </a:t>
            </a:r>
            <a:r>
              <a:rPr lang="en-US" sz="3200" b="0" i="0" dirty="0">
                <a:solidFill>
                  <a:schemeClr val="bg1"/>
                </a:solidFill>
                <a:effectLst/>
                <a:latin typeface="system-ui"/>
              </a:rPr>
              <a:t>O death, where is your sting?”</a:t>
            </a:r>
          </a:p>
          <a:p>
            <a:pPr algn="l"/>
            <a:endParaRPr lang="en-US" sz="3200" b="0" i="0" dirty="0">
              <a:solidFill>
                <a:schemeClr val="bg1"/>
              </a:solidFill>
              <a:effectLst/>
              <a:latin typeface="system-ui"/>
            </a:endParaRPr>
          </a:p>
          <a:p>
            <a:pPr algn="l"/>
            <a:r>
              <a:rPr lang="en-US" sz="3200" b="0" i="0" dirty="0">
                <a:solidFill>
                  <a:schemeClr val="bg1"/>
                </a:solidFill>
                <a:effectLst/>
                <a:latin typeface="system-ui"/>
              </a:rPr>
              <a:t>The sting of death is sin, and the power of sin is the law. But thanks be to God, who gives us the victory through our Lord Jesus Christ.</a:t>
            </a:r>
          </a:p>
        </p:txBody>
      </p:sp>
      <p:cxnSp>
        <p:nvCxnSpPr>
          <p:cNvPr id="6" name="Straight Connector 5">
            <a:extLst>
              <a:ext uri="{FF2B5EF4-FFF2-40B4-BE49-F238E27FC236}">
                <a16:creationId xmlns:a16="http://schemas.microsoft.com/office/drawing/2014/main" id="{EF215CD4-665F-4E86-8EB9-1C391C431E8D}"/>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5C16E9-354D-42CA-9FBF-5EB147037DD0}"/>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1 Corinthians 15:55-57</a:t>
            </a:r>
          </a:p>
        </p:txBody>
      </p:sp>
    </p:spTree>
    <p:extLst>
      <p:ext uri="{BB962C8B-B14F-4D97-AF65-F5344CB8AC3E}">
        <p14:creationId xmlns:p14="http://schemas.microsoft.com/office/powerpoint/2010/main" val="3319851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180489" y="4881161"/>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Resurrection</a:t>
            </a:r>
          </a:p>
        </p:txBody>
      </p:sp>
      <p:sp>
        <p:nvSpPr>
          <p:cNvPr id="5" name="TextBox 4">
            <a:extLst>
              <a:ext uri="{FF2B5EF4-FFF2-40B4-BE49-F238E27FC236}">
                <a16:creationId xmlns:a16="http://schemas.microsoft.com/office/drawing/2014/main" id="{1C2F6FD4-7FA7-4478-8EEB-736DDBD9C0C6}"/>
              </a:ext>
            </a:extLst>
          </p:cNvPr>
          <p:cNvSpPr txBox="1"/>
          <p:nvPr/>
        </p:nvSpPr>
        <p:spPr>
          <a:xfrm>
            <a:off x="119574" y="829994"/>
            <a:ext cx="8757140" cy="4524315"/>
          </a:xfrm>
          <a:prstGeom prst="rect">
            <a:avLst/>
          </a:prstGeom>
          <a:noFill/>
        </p:spPr>
        <p:txBody>
          <a:bodyPr wrap="square">
            <a:spAutoFit/>
          </a:bodyPr>
          <a:lstStyle/>
          <a:p>
            <a:pPr algn="l"/>
            <a:r>
              <a:rPr lang="en-US" sz="3200" b="0" dirty="0">
                <a:solidFill>
                  <a:schemeClr val="bg1"/>
                </a:solidFill>
                <a:effectLst/>
                <a:latin typeface="system-ui"/>
              </a:rPr>
              <a:t>Or do you not know that all of us who have been baptized into Christ Jesus have been baptized into His death? Therefore we have been buried with Him through baptism into death, so that, just as Christ was raised from the dead through the glory of the Father, so we too may walk in newness of </a:t>
            </a:r>
            <a:r>
              <a:rPr lang="en-US" sz="3200" dirty="0">
                <a:solidFill>
                  <a:schemeClr val="bg1"/>
                </a:solidFill>
                <a:effectLst/>
                <a:latin typeface="system-ui"/>
              </a:rPr>
              <a:t>life</a:t>
            </a:r>
            <a:r>
              <a:rPr lang="en-US" sz="3200" b="0" dirty="0">
                <a:solidFill>
                  <a:schemeClr val="bg1"/>
                </a:solidFill>
                <a:effectLst/>
                <a:latin typeface="system-ui"/>
              </a:rPr>
              <a:t>. For if we have become united with Him in the likeness of His death, certainly we shall also be in the likeness of His resurrection</a:t>
            </a:r>
          </a:p>
        </p:txBody>
      </p:sp>
      <p:cxnSp>
        <p:nvCxnSpPr>
          <p:cNvPr id="6" name="Straight Connector 5">
            <a:extLst>
              <a:ext uri="{FF2B5EF4-FFF2-40B4-BE49-F238E27FC236}">
                <a16:creationId xmlns:a16="http://schemas.microsoft.com/office/drawing/2014/main" id="{EF215CD4-665F-4E86-8EB9-1C391C431E8D}"/>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5C16E9-354D-42CA-9FBF-5EB147037DD0}"/>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Romans 6:3-5</a:t>
            </a:r>
          </a:p>
        </p:txBody>
      </p:sp>
    </p:spTree>
    <p:extLst>
      <p:ext uri="{BB962C8B-B14F-4D97-AF65-F5344CB8AC3E}">
        <p14:creationId xmlns:p14="http://schemas.microsoft.com/office/powerpoint/2010/main" val="383630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10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270675-42AD-46C6-80D7-66200744EF76}"/>
              </a:ext>
            </a:extLst>
          </p:cNvPr>
          <p:cNvSpPr txBox="1"/>
          <p:nvPr/>
        </p:nvSpPr>
        <p:spPr>
          <a:xfrm>
            <a:off x="379828" y="0"/>
            <a:ext cx="9031458" cy="3770263"/>
          </a:xfrm>
          <a:prstGeom prst="rect">
            <a:avLst/>
          </a:prstGeom>
          <a:noFill/>
        </p:spPr>
        <p:txBody>
          <a:bodyPr wrap="square" rtlCol="0">
            <a:spAutoFit/>
          </a:bodyPr>
          <a:lstStyle/>
          <a:p>
            <a:r>
              <a:rPr lang="en-US" sz="23900" dirty="0">
                <a:solidFill>
                  <a:srgbClr val="FFC000"/>
                </a:solidFill>
                <a:latin typeface="Chiller" panose="04020404031007020602" pitchFamily="82" charset="0"/>
              </a:rPr>
              <a:t>Evil</a:t>
            </a:r>
          </a:p>
        </p:txBody>
      </p:sp>
      <p:sp>
        <p:nvSpPr>
          <p:cNvPr id="3" name="TextBox 2">
            <a:extLst>
              <a:ext uri="{FF2B5EF4-FFF2-40B4-BE49-F238E27FC236}">
                <a16:creationId xmlns:a16="http://schemas.microsoft.com/office/drawing/2014/main" id="{4FA90277-B004-42B7-B5DC-8BDED8E524AD}"/>
              </a:ext>
            </a:extLst>
          </p:cNvPr>
          <p:cNvSpPr txBox="1"/>
          <p:nvPr/>
        </p:nvSpPr>
        <p:spPr>
          <a:xfrm>
            <a:off x="0" y="3071160"/>
            <a:ext cx="9144000" cy="769441"/>
          </a:xfrm>
          <a:prstGeom prst="rect">
            <a:avLst/>
          </a:prstGeom>
          <a:noFill/>
        </p:spPr>
        <p:txBody>
          <a:bodyPr wrap="square" rtlCol="0">
            <a:spAutoFit/>
          </a:bodyPr>
          <a:lstStyle/>
          <a:p>
            <a:pPr algn="ctr"/>
            <a:r>
              <a:rPr lang="en-US" sz="4400" dirty="0">
                <a:solidFill>
                  <a:schemeClr val="bg1"/>
                </a:solidFill>
                <a:latin typeface="Abadi Extra Light" panose="020B0204020104020204" pitchFamily="34" charset="0"/>
              </a:rPr>
              <a:t>The Cross and the Resurrection</a:t>
            </a:r>
          </a:p>
        </p:txBody>
      </p:sp>
    </p:spTree>
    <p:extLst>
      <p:ext uri="{BB962C8B-B14F-4D97-AF65-F5344CB8AC3E}">
        <p14:creationId xmlns:p14="http://schemas.microsoft.com/office/powerpoint/2010/main" val="315373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270675-42AD-46C6-80D7-66200744EF76}"/>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3" name="TextBox 2">
            <a:extLst>
              <a:ext uri="{FF2B5EF4-FFF2-40B4-BE49-F238E27FC236}">
                <a16:creationId xmlns:a16="http://schemas.microsoft.com/office/drawing/2014/main" id="{4FA90277-B004-42B7-B5DC-8BDED8E524AD}"/>
              </a:ext>
            </a:extLst>
          </p:cNvPr>
          <p:cNvSpPr txBox="1"/>
          <p:nvPr/>
        </p:nvSpPr>
        <p:spPr>
          <a:xfrm>
            <a:off x="3791242" y="5764072"/>
            <a:ext cx="6189785"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Gospels</a:t>
            </a:r>
          </a:p>
        </p:txBody>
      </p:sp>
    </p:spTree>
    <p:extLst>
      <p:ext uri="{BB962C8B-B14F-4D97-AF65-F5344CB8AC3E}">
        <p14:creationId xmlns:p14="http://schemas.microsoft.com/office/powerpoint/2010/main" val="336859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02466F-F5A1-4B71-A79D-C7A05293D4EB}"/>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Deuteronomy 28:20</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2" y="5764072"/>
            <a:ext cx="6189785"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Gospels</a:t>
            </a:r>
          </a:p>
        </p:txBody>
      </p:sp>
      <p:sp>
        <p:nvSpPr>
          <p:cNvPr id="10" name="TextBox 9">
            <a:extLst>
              <a:ext uri="{FF2B5EF4-FFF2-40B4-BE49-F238E27FC236}">
                <a16:creationId xmlns:a16="http://schemas.microsoft.com/office/drawing/2014/main" id="{FFDAA719-85C4-42AF-962D-0B38A03275F3}"/>
              </a:ext>
            </a:extLst>
          </p:cNvPr>
          <p:cNvSpPr txBox="1"/>
          <p:nvPr/>
        </p:nvSpPr>
        <p:spPr>
          <a:xfrm>
            <a:off x="787792" y="1432772"/>
            <a:ext cx="7863839" cy="2831544"/>
          </a:xfrm>
          <a:prstGeom prst="rect">
            <a:avLst/>
          </a:prstGeom>
          <a:noFill/>
        </p:spPr>
        <p:txBody>
          <a:bodyPr wrap="square">
            <a:spAutoFit/>
          </a:bodyPr>
          <a:lstStyle/>
          <a:p>
            <a:r>
              <a:rPr lang="en-US" sz="3200" b="0" i="0" dirty="0">
                <a:solidFill>
                  <a:schemeClr val="bg1"/>
                </a:solidFill>
                <a:effectLst/>
              </a:rPr>
              <a:t>The LORD will send on you cursing, confusion, and rebuke in all that you set your hand to do, until you are destroyed and until you perish quickly, because of </a:t>
            </a:r>
            <a:r>
              <a:rPr lang="en-US" sz="3200" b="1" i="0" dirty="0">
                <a:solidFill>
                  <a:srgbClr val="FFFF00"/>
                </a:solidFill>
                <a:effectLst/>
              </a:rPr>
              <a:t>the wickedness of your doings in which you have forsaken Me</a:t>
            </a:r>
            <a:r>
              <a:rPr lang="en-US" sz="3200" b="0" i="0" dirty="0">
                <a:solidFill>
                  <a:schemeClr val="bg1"/>
                </a:solidFill>
                <a:effectLst/>
              </a:rPr>
              <a:t>.</a:t>
            </a:r>
            <a:br>
              <a:rPr lang="en-US" b="0" i="0" dirty="0">
                <a:solidFill>
                  <a:schemeClr val="bg1"/>
                </a:solidFill>
                <a:effectLst/>
              </a:rPr>
            </a:br>
            <a:endParaRPr lang="en-US" dirty="0">
              <a:solidFill>
                <a:schemeClr val="bg1"/>
              </a:solidFill>
            </a:endParaRPr>
          </a:p>
        </p:txBody>
      </p:sp>
    </p:spTree>
    <p:extLst>
      <p:ext uri="{BB962C8B-B14F-4D97-AF65-F5344CB8AC3E}">
        <p14:creationId xmlns:p14="http://schemas.microsoft.com/office/powerpoint/2010/main" val="1512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Tree>
    <p:extLst>
      <p:ext uri="{BB962C8B-B14F-4D97-AF65-F5344CB8AC3E}">
        <p14:creationId xmlns:p14="http://schemas.microsoft.com/office/powerpoint/2010/main" val="108086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02466F-F5A1-4B71-A79D-C7A05293D4EB}"/>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Isaiah 53:5-6</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40676" y="1114433"/>
            <a:ext cx="9115865" cy="3816429"/>
          </a:xfrm>
          <a:prstGeom prst="rect">
            <a:avLst/>
          </a:prstGeom>
          <a:noFill/>
        </p:spPr>
        <p:txBody>
          <a:bodyPr wrap="square">
            <a:spAutoFit/>
          </a:bodyPr>
          <a:lstStyle/>
          <a:p>
            <a:r>
              <a:rPr lang="en-US" sz="3200" b="0" dirty="0">
                <a:solidFill>
                  <a:schemeClr val="bg1"/>
                </a:solidFill>
                <a:effectLst/>
                <a:latin typeface="system-ui"/>
              </a:rPr>
              <a:t>But He was wounded for our transgressions,</a:t>
            </a:r>
            <a:br>
              <a:rPr lang="en-US" sz="3200" dirty="0">
                <a:solidFill>
                  <a:schemeClr val="bg1"/>
                </a:solidFill>
              </a:rPr>
            </a:br>
            <a:r>
              <a:rPr lang="en-US" sz="3200" b="0" dirty="0">
                <a:solidFill>
                  <a:schemeClr val="bg1"/>
                </a:solidFill>
                <a:effectLst/>
                <a:latin typeface="system-ui"/>
              </a:rPr>
              <a:t>He was bruised for our iniquities;</a:t>
            </a:r>
            <a:br>
              <a:rPr lang="en-US" sz="3200" dirty="0">
                <a:solidFill>
                  <a:schemeClr val="bg1"/>
                </a:solidFill>
              </a:rPr>
            </a:br>
            <a:r>
              <a:rPr lang="en-US" sz="3200" b="0" dirty="0">
                <a:solidFill>
                  <a:schemeClr val="bg1"/>
                </a:solidFill>
                <a:effectLst/>
                <a:latin typeface="system-ui"/>
              </a:rPr>
              <a:t>The chastisement for our peace was upon Him,</a:t>
            </a:r>
            <a:br>
              <a:rPr lang="en-US" sz="3200" dirty="0">
                <a:solidFill>
                  <a:schemeClr val="bg1"/>
                </a:solidFill>
              </a:rPr>
            </a:br>
            <a:r>
              <a:rPr lang="en-US" sz="3200" b="0" dirty="0">
                <a:solidFill>
                  <a:schemeClr val="bg1"/>
                </a:solidFill>
                <a:effectLst/>
                <a:latin typeface="system-ui"/>
              </a:rPr>
              <a:t>And by His stripes</a:t>
            </a:r>
            <a:r>
              <a:rPr lang="en-US" sz="3200" baseline="30000" dirty="0">
                <a:solidFill>
                  <a:schemeClr val="bg1"/>
                </a:solidFill>
                <a:latin typeface="system-ui"/>
              </a:rPr>
              <a:t>  </a:t>
            </a:r>
            <a:r>
              <a:rPr lang="en-US" sz="3200" b="0" dirty="0">
                <a:solidFill>
                  <a:schemeClr val="bg1"/>
                </a:solidFill>
                <a:effectLst/>
                <a:latin typeface="system-ui"/>
              </a:rPr>
              <a:t>we are healed.</a:t>
            </a:r>
            <a:br>
              <a:rPr lang="en-US" sz="3200" dirty="0">
                <a:solidFill>
                  <a:schemeClr val="bg1"/>
                </a:solidFill>
              </a:rPr>
            </a:br>
            <a:r>
              <a:rPr lang="en-US" sz="3200" b="0" dirty="0">
                <a:solidFill>
                  <a:schemeClr val="bg1"/>
                </a:solidFill>
                <a:effectLst/>
                <a:latin typeface="system-ui"/>
              </a:rPr>
              <a:t>All we like sheep have gone astray;</a:t>
            </a:r>
            <a:br>
              <a:rPr lang="en-US" sz="3200" dirty="0">
                <a:solidFill>
                  <a:schemeClr val="bg1"/>
                </a:solidFill>
              </a:rPr>
            </a:br>
            <a:r>
              <a:rPr lang="en-US" sz="3200" b="0" dirty="0">
                <a:solidFill>
                  <a:schemeClr val="bg1"/>
                </a:solidFill>
                <a:effectLst/>
                <a:latin typeface="system-ui"/>
              </a:rPr>
              <a:t>We have turned, every one, to his own way;</a:t>
            </a:r>
            <a:br>
              <a:rPr lang="en-US" sz="3200" dirty="0">
                <a:solidFill>
                  <a:schemeClr val="bg1"/>
                </a:solidFill>
              </a:rPr>
            </a:br>
            <a:r>
              <a:rPr lang="en-US" sz="3200" b="0" dirty="0">
                <a:solidFill>
                  <a:schemeClr val="bg1"/>
                </a:solidFill>
                <a:effectLst/>
                <a:latin typeface="system-ui"/>
              </a:rPr>
              <a:t>And the </a:t>
            </a:r>
            <a:r>
              <a:rPr lang="en-US" sz="3200" b="0" cap="small" dirty="0">
                <a:solidFill>
                  <a:schemeClr val="bg1"/>
                </a:solidFill>
                <a:effectLst/>
                <a:latin typeface="system-ui"/>
              </a:rPr>
              <a:t>Lord</a:t>
            </a:r>
            <a:r>
              <a:rPr lang="en-US" sz="3200" b="0" dirty="0">
                <a:solidFill>
                  <a:schemeClr val="bg1"/>
                </a:solidFill>
                <a:effectLst/>
                <a:latin typeface="system-ui"/>
              </a:rPr>
              <a:t> has laid on Him the iniquity of us all.</a:t>
            </a:r>
            <a:r>
              <a:rPr lang="en-US" sz="3200" b="0" i="0" dirty="0">
                <a:solidFill>
                  <a:srgbClr val="000000"/>
                </a:solidFill>
                <a:effectLst/>
                <a:latin typeface="system-ui"/>
              </a:rPr>
              <a:t>.</a:t>
            </a:r>
            <a:br>
              <a:rPr lang="en-US" b="0" i="0" dirty="0">
                <a:solidFill>
                  <a:schemeClr val="bg1"/>
                </a:solidFill>
                <a:effectLst/>
              </a:rPr>
            </a:br>
            <a:endParaRPr lang="en-US" dirty="0">
              <a:solidFill>
                <a:schemeClr val="bg1"/>
              </a:solidFill>
            </a:endParaRPr>
          </a:p>
        </p:txBody>
      </p:sp>
    </p:spTree>
    <p:extLst>
      <p:ext uri="{BB962C8B-B14F-4D97-AF65-F5344CB8AC3E}">
        <p14:creationId xmlns:p14="http://schemas.microsoft.com/office/powerpoint/2010/main" val="8443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02466F-F5A1-4B71-A79D-C7A05293D4EB}"/>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Isaiah 52:9-10</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40676" y="967185"/>
            <a:ext cx="9115865" cy="4308872"/>
          </a:xfrm>
          <a:prstGeom prst="rect">
            <a:avLst/>
          </a:prstGeom>
          <a:noFill/>
        </p:spPr>
        <p:txBody>
          <a:bodyPr wrap="square">
            <a:spAutoFit/>
          </a:bodyPr>
          <a:lstStyle/>
          <a:p>
            <a:r>
              <a:rPr lang="en-US" sz="3200" b="0" dirty="0">
                <a:solidFill>
                  <a:schemeClr val="bg1"/>
                </a:solidFill>
                <a:effectLst/>
                <a:latin typeface="system-ui"/>
              </a:rPr>
              <a:t>Be cheerful, shout joyfully together,</a:t>
            </a:r>
            <a:br>
              <a:rPr lang="en-US" sz="3200" dirty="0">
                <a:solidFill>
                  <a:schemeClr val="bg1"/>
                </a:solidFill>
              </a:rPr>
            </a:br>
            <a:r>
              <a:rPr lang="en-US" sz="3200" b="0" dirty="0">
                <a:solidFill>
                  <a:schemeClr val="bg1"/>
                </a:solidFill>
                <a:effectLst/>
                <a:latin typeface="system-ui"/>
              </a:rPr>
              <a:t>You ruins of Jerusalem;</a:t>
            </a:r>
            <a:br>
              <a:rPr lang="en-US" sz="3200" dirty="0">
                <a:solidFill>
                  <a:schemeClr val="bg1"/>
                </a:solidFill>
              </a:rPr>
            </a:br>
            <a:r>
              <a:rPr lang="en-US" sz="3200" b="0" dirty="0">
                <a:solidFill>
                  <a:schemeClr val="bg1"/>
                </a:solidFill>
                <a:effectLst/>
                <a:latin typeface="system-ui"/>
              </a:rPr>
              <a:t>For the </a:t>
            </a:r>
            <a:r>
              <a:rPr lang="en-US" sz="3200" b="0" cap="small" dirty="0">
                <a:solidFill>
                  <a:schemeClr val="bg1"/>
                </a:solidFill>
                <a:effectLst/>
                <a:latin typeface="system-ui"/>
              </a:rPr>
              <a:t>Lord</a:t>
            </a:r>
            <a:r>
              <a:rPr lang="en-US" sz="3200" b="0" dirty="0">
                <a:solidFill>
                  <a:schemeClr val="bg1"/>
                </a:solidFill>
                <a:effectLst/>
                <a:latin typeface="system-ui"/>
              </a:rPr>
              <a:t> has comforted His people,</a:t>
            </a:r>
            <a:br>
              <a:rPr lang="en-US" sz="3200" dirty="0">
                <a:solidFill>
                  <a:schemeClr val="bg1"/>
                </a:solidFill>
              </a:rPr>
            </a:br>
            <a:r>
              <a:rPr lang="en-US" sz="3200" b="0" dirty="0">
                <a:solidFill>
                  <a:schemeClr val="bg1"/>
                </a:solidFill>
                <a:effectLst/>
                <a:latin typeface="system-ui"/>
              </a:rPr>
              <a:t>He has redeemed Jerusalem.</a:t>
            </a:r>
            <a:br>
              <a:rPr lang="en-US" sz="3200" dirty="0">
                <a:solidFill>
                  <a:schemeClr val="bg1"/>
                </a:solidFill>
              </a:rPr>
            </a:br>
            <a:r>
              <a:rPr lang="en-US" sz="3200" b="1" dirty="0">
                <a:solidFill>
                  <a:srgbClr val="FFC000"/>
                </a:solidFill>
                <a:effectLst/>
                <a:latin typeface="system-ui"/>
              </a:rPr>
              <a:t>The </a:t>
            </a:r>
            <a:r>
              <a:rPr lang="en-US" sz="3200" b="1" cap="small" dirty="0">
                <a:solidFill>
                  <a:srgbClr val="FFC000"/>
                </a:solidFill>
                <a:effectLst/>
                <a:latin typeface="system-ui"/>
              </a:rPr>
              <a:t>Lord</a:t>
            </a:r>
            <a:r>
              <a:rPr lang="en-US" sz="3200" b="1" dirty="0">
                <a:solidFill>
                  <a:srgbClr val="FFC000"/>
                </a:solidFill>
                <a:effectLst/>
                <a:latin typeface="system-ui"/>
              </a:rPr>
              <a:t> has bared His holy arm</a:t>
            </a:r>
            <a:br>
              <a:rPr lang="en-US" sz="3200" dirty="0">
                <a:solidFill>
                  <a:schemeClr val="bg1"/>
                </a:solidFill>
              </a:rPr>
            </a:br>
            <a:r>
              <a:rPr lang="en-US" sz="3200" b="0" dirty="0">
                <a:solidFill>
                  <a:schemeClr val="bg1"/>
                </a:solidFill>
                <a:effectLst/>
                <a:latin typeface="system-ui"/>
              </a:rPr>
              <a:t>In the sight of all the nations,</a:t>
            </a:r>
            <a:br>
              <a:rPr lang="en-US" sz="3200" dirty="0">
                <a:solidFill>
                  <a:schemeClr val="bg1"/>
                </a:solidFill>
              </a:rPr>
            </a:br>
            <a:r>
              <a:rPr lang="en-US" sz="3200" b="0" dirty="0">
                <a:solidFill>
                  <a:schemeClr val="bg1"/>
                </a:solidFill>
                <a:effectLst/>
                <a:latin typeface="system-ui"/>
              </a:rPr>
              <a:t>So that all the ends of the earth may see</a:t>
            </a:r>
            <a:br>
              <a:rPr lang="en-US" sz="3200" dirty="0">
                <a:solidFill>
                  <a:schemeClr val="bg1"/>
                </a:solidFill>
              </a:rPr>
            </a:br>
            <a:r>
              <a:rPr lang="en-US" sz="3200" b="0" dirty="0">
                <a:solidFill>
                  <a:schemeClr val="bg1"/>
                </a:solidFill>
                <a:effectLst/>
                <a:latin typeface="system-ui"/>
              </a:rPr>
              <a:t>The salvation of our God.</a:t>
            </a:r>
            <a:br>
              <a:rPr lang="en-US" b="0" i="0" dirty="0">
                <a:solidFill>
                  <a:schemeClr val="bg1"/>
                </a:solidFill>
                <a:effectLst/>
              </a:rPr>
            </a:br>
            <a:endParaRPr lang="en-US" dirty="0">
              <a:solidFill>
                <a:schemeClr val="bg1"/>
              </a:solidFill>
            </a:endParaRPr>
          </a:p>
        </p:txBody>
      </p:sp>
    </p:spTree>
    <p:extLst>
      <p:ext uri="{BB962C8B-B14F-4D97-AF65-F5344CB8AC3E}">
        <p14:creationId xmlns:p14="http://schemas.microsoft.com/office/powerpoint/2010/main" val="291697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
        <p:nvSpPr>
          <p:cNvPr id="10" name="TextBox 9">
            <a:extLst>
              <a:ext uri="{FF2B5EF4-FFF2-40B4-BE49-F238E27FC236}">
                <a16:creationId xmlns:a16="http://schemas.microsoft.com/office/drawing/2014/main" id="{FFDAA719-85C4-42AF-962D-0B38A03275F3}"/>
              </a:ext>
            </a:extLst>
          </p:cNvPr>
          <p:cNvSpPr txBox="1"/>
          <p:nvPr/>
        </p:nvSpPr>
        <p:spPr>
          <a:xfrm>
            <a:off x="182879" y="0"/>
            <a:ext cx="8961122" cy="1754326"/>
          </a:xfrm>
          <a:prstGeom prst="rect">
            <a:avLst/>
          </a:prstGeom>
          <a:noFill/>
        </p:spPr>
        <p:txBody>
          <a:bodyPr wrap="square">
            <a:spAutoFit/>
          </a:bodyPr>
          <a:lstStyle/>
          <a:p>
            <a:r>
              <a:rPr lang="en-US" sz="3000" b="0" i="0" dirty="0">
                <a:solidFill>
                  <a:schemeClr val="bg1"/>
                </a:solidFill>
                <a:effectLst/>
                <a:latin typeface="system-ui"/>
              </a:rPr>
              <a:t>And the tempter came and said to Him, “</a:t>
            </a:r>
            <a:r>
              <a:rPr lang="en-US" sz="3000" b="1" i="0" dirty="0">
                <a:solidFill>
                  <a:srgbClr val="FFC000"/>
                </a:solidFill>
                <a:effectLst/>
                <a:latin typeface="system-ui"/>
              </a:rPr>
              <a:t>If You are the Son of God</a:t>
            </a:r>
            <a:r>
              <a:rPr lang="en-US" sz="3000" dirty="0">
                <a:solidFill>
                  <a:schemeClr val="bg1"/>
                </a:solidFill>
                <a:latin typeface="system-ui"/>
              </a:rPr>
              <a:t>…</a:t>
            </a:r>
          </a:p>
          <a:p>
            <a:r>
              <a:rPr lang="en-US" sz="3000" b="0" i="1" dirty="0">
                <a:solidFill>
                  <a:schemeClr val="bg1"/>
                </a:solidFill>
                <a:effectLst/>
                <a:latin typeface="system-ui"/>
              </a:rPr>
              <a:t>Matthew 4:3</a:t>
            </a:r>
            <a:br>
              <a:rPr lang="en-US" b="0" i="0" dirty="0">
                <a:solidFill>
                  <a:schemeClr val="bg1"/>
                </a:solidFill>
                <a:effectLst/>
              </a:rPr>
            </a:br>
            <a:endParaRPr lang="en-US" dirty="0">
              <a:solidFill>
                <a:schemeClr val="bg1"/>
              </a:solidFill>
            </a:endParaRPr>
          </a:p>
        </p:txBody>
      </p:sp>
      <p:sp>
        <p:nvSpPr>
          <p:cNvPr id="11" name="TextBox 10">
            <a:extLst>
              <a:ext uri="{FF2B5EF4-FFF2-40B4-BE49-F238E27FC236}">
                <a16:creationId xmlns:a16="http://schemas.microsoft.com/office/drawing/2014/main" id="{6AC57B26-E92B-4075-AD0A-C8E08D043546}"/>
              </a:ext>
            </a:extLst>
          </p:cNvPr>
          <p:cNvSpPr txBox="1"/>
          <p:nvPr/>
        </p:nvSpPr>
        <p:spPr>
          <a:xfrm>
            <a:off x="182879" y="1482917"/>
            <a:ext cx="8961122" cy="1292662"/>
          </a:xfrm>
          <a:prstGeom prst="rect">
            <a:avLst/>
          </a:prstGeom>
          <a:noFill/>
        </p:spPr>
        <p:txBody>
          <a:bodyPr wrap="square">
            <a:spAutoFit/>
          </a:bodyPr>
          <a:lstStyle/>
          <a:p>
            <a:r>
              <a:rPr lang="en-US" sz="3000" b="0" i="0" dirty="0">
                <a:solidFill>
                  <a:schemeClr val="bg1"/>
                </a:solidFill>
                <a:effectLst/>
                <a:latin typeface="system-ui"/>
              </a:rPr>
              <a:t>and he said to Him, “</a:t>
            </a:r>
            <a:r>
              <a:rPr lang="en-US" sz="3000" b="1" i="0" dirty="0">
                <a:solidFill>
                  <a:srgbClr val="FFC000"/>
                </a:solidFill>
                <a:effectLst/>
                <a:latin typeface="system-ui"/>
              </a:rPr>
              <a:t>If You are the Son of God</a:t>
            </a:r>
            <a:r>
              <a:rPr lang="en-US" sz="3000" b="0" i="0" dirty="0">
                <a:solidFill>
                  <a:schemeClr val="bg1"/>
                </a:solidFill>
                <a:effectLst/>
                <a:latin typeface="system-ui"/>
              </a:rPr>
              <a:t>…</a:t>
            </a:r>
          </a:p>
          <a:p>
            <a:r>
              <a:rPr lang="en-US" sz="3000" i="1" dirty="0">
                <a:solidFill>
                  <a:schemeClr val="bg1"/>
                </a:solidFill>
                <a:latin typeface="system-ui"/>
              </a:rPr>
              <a:t>Matthew 4:6</a:t>
            </a:r>
            <a:br>
              <a:rPr lang="en-US" b="0" i="0" dirty="0">
                <a:solidFill>
                  <a:schemeClr val="bg1"/>
                </a:solidFill>
                <a:effectLst/>
              </a:rPr>
            </a:br>
            <a:endParaRPr lang="en-US" dirty="0">
              <a:solidFill>
                <a:schemeClr val="bg1"/>
              </a:solidFill>
            </a:endParaRPr>
          </a:p>
        </p:txBody>
      </p:sp>
      <p:sp>
        <p:nvSpPr>
          <p:cNvPr id="12" name="TextBox 11">
            <a:extLst>
              <a:ext uri="{FF2B5EF4-FFF2-40B4-BE49-F238E27FC236}">
                <a16:creationId xmlns:a16="http://schemas.microsoft.com/office/drawing/2014/main" id="{E75FEF5B-41F4-4CF1-945B-F8A9571A4EDE}"/>
              </a:ext>
            </a:extLst>
          </p:cNvPr>
          <p:cNvSpPr txBox="1"/>
          <p:nvPr/>
        </p:nvSpPr>
        <p:spPr>
          <a:xfrm>
            <a:off x="182880" y="2549173"/>
            <a:ext cx="8257736" cy="2862322"/>
          </a:xfrm>
          <a:prstGeom prst="rect">
            <a:avLst/>
          </a:prstGeom>
          <a:noFill/>
        </p:spPr>
        <p:txBody>
          <a:bodyPr wrap="square">
            <a:spAutoFit/>
          </a:bodyPr>
          <a:lstStyle/>
          <a:p>
            <a:r>
              <a:rPr lang="en-US" sz="3000" b="0" dirty="0">
                <a:solidFill>
                  <a:schemeClr val="bg1"/>
                </a:solidFill>
                <a:effectLst/>
                <a:latin typeface="system-ui"/>
              </a:rPr>
              <a:t>And those passing by were speaking abusively to Him, shaking their heads, and saying, “You who are going to destroy the temple and rebuild it in three days, save Yourself! </a:t>
            </a:r>
            <a:r>
              <a:rPr lang="en-US" sz="3000" b="1" dirty="0">
                <a:solidFill>
                  <a:srgbClr val="FFC000"/>
                </a:solidFill>
                <a:effectLst/>
                <a:latin typeface="system-ui"/>
              </a:rPr>
              <a:t>If You are the Son of God</a:t>
            </a:r>
            <a:r>
              <a:rPr lang="en-US" sz="3000" b="0" dirty="0">
                <a:solidFill>
                  <a:schemeClr val="bg1"/>
                </a:solidFill>
                <a:effectLst/>
                <a:latin typeface="system-ui"/>
              </a:rPr>
              <a:t>, </a:t>
            </a:r>
            <a:endParaRPr lang="en-US" sz="3000" dirty="0">
              <a:solidFill>
                <a:schemeClr val="bg1"/>
              </a:solidFill>
              <a:latin typeface="system-ui"/>
            </a:endParaRPr>
          </a:p>
          <a:p>
            <a:r>
              <a:rPr lang="en-US" sz="3000" b="0" dirty="0">
                <a:solidFill>
                  <a:schemeClr val="bg1"/>
                </a:solidFill>
                <a:effectLst/>
                <a:latin typeface="system-ui"/>
              </a:rPr>
              <a:t>come down from the cross.”</a:t>
            </a:r>
          </a:p>
          <a:p>
            <a:r>
              <a:rPr lang="en-US" sz="3000" i="1" dirty="0">
                <a:solidFill>
                  <a:schemeClr val="bg1"/>
                </a:solidFill>
                <a:latin typeface="system-ui"/>
              </a:rPr>
              <a:t>Matthew 27:39-40</a:t>
            </a:r>
            <a:endParaRPr lang="en-US" sz="3000" i="1" dirty="0">
              <a:solidFill>
                <a:schemeClr val="bg1"/>
              </a:solidFill>
            </a:endParaRPr>
          </a:p>
        </p:txBody>
      </p:sp>
    </p:spTree>
    <p:extLst>
      <p:ext uri="{BB962C8B-B14F-4D97-AF65-F5344CB8AC3E}">
        <p14:creationId xmlns:p14="http://schemas.microsoft.com/office/powerpoint/2010/main" val="123452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B91446-922B-4BD8-90A5-1B05D6C7D702}"/>
              </a:ext>
            </a:extLst>
          </p:cNvPr>
          <p:cNvSpPr txBox="1"/>
          <p:nvPr/>
        </p:nvSpPr>
        <p:spPr>
          <a:xfrm>
            <a:off x="2954212" y="4867093"/>
            <a:ext cx="2152359" cy="2215991"/>
          </a:xfrm>
          <a:prstGeom prst="rect">
            <a:avLst/>
          </a:prstGeom>
          <a:noFill/>
        </p:spPr>
        <p:txBody>
          <a:bodyPr wrap="square" rtlCol="0">
            <a:spAutoFit/>
          </a:bodyPr>
          <a:lstStyle/>
          <a:p>
            <a:r>
              <a:rPr lang="en-US" sz="13800" dirty="0">
                <a:solidFill>
                  <a:srgbClr val="FFC000"/>
                </a:solidFill>
                <a:latin typeface="Chiller" panose="04020404031007020602" pitchFamily="82" charset="0"/>
              </a:rPr>
              <a:t>Evil</a:t>
            </a:r>
          </a:p>
        </p:txBody>
      </p:sp>
      <p:sp>
        <p:nvSpPr>
          <p:cNvPr id="9" name="TextBox 8">
            <a:extLst>
              <a:ext uri="{FF2B5EF4-FFF2-40B4-BE49-F238E27FC236}">
                <a16:creationId xmlns:a16="http://schemas.microsoft.com/office/drawing/2014/main" id="{3B2EC53E-DA2C-4C0E-B271-428EB4A086C3}"/>
              </a:ext>
            </a:extLst>
          </p:cNvPr>
          <p:cNvSpPr txBox="1"/>
          <p:nvPr/>
        </p:nvSpPr>
        <p:spPr>
          <a:xfrm>
            <a:off x="3791243" y="5764072"/>
            <a:ext cx="5605976" cy="830997"/>
          </a:xfrm>
          <a:prstGeom prst="rect">
            <a:avLst/>
          </a:prstGeom>
          <a:noFill/>
        </p:spPr>
        <p:txBody>
          <a:bodyPr wrap="square" rtlCol="0">
            <a:spAutoFit/>
          </a:bodyPr>
          <a:lstStyle/>
          <a:p>
            <a:pPr algn="ctr"/>
            <a:r>
              <a:rPr lang="en-US" sz="4800" dirty="0">
                <a:solidFill>
                  <a:schemeClr val="bg1"/>
                </a:solidFill>
                <a:latin typeface="Abadi Extra Light" panose="020B0204020104020204" pitchFamily="34" charset="0"/>
              </a:rPr>
              <a:t>and the Cross</a:t>
            </a:r>
          </a:p>
        </p:txBody>
      </p:sp>
    </p:spTree>
    <p:extLst>
      <p:ext uri="{BB962C8B-B14F-4D97-AF65-F5344CB8AC3E}">
        <p14:creationId xmlns:p14="http://schemas.microsoft.com/office/powerpoint/2010/main" val="2038087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386</TotalTime>
  <Words>823</Words>
  <Application>Microsoft Office PowerPoint</Application>
  <PresentationFormat>On-screen Show (4:3)</PresentationFormat>
  <Paragraphs>65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 Extra Light</vt:lpstr>
      <vt:lpstr>Arial</vt:lpstr>
      <vt:lpstr>Calibri</vt:lpstr>
      <vt:lpstr>Calibri Light</vt:lpstr>
      <vt:lpstr>Chiller</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19</cp:revision>
  <dcterms:created xsi:type="dcterms:W3CDTF">2021-01-28T13:45:25Z</dcterms:created>
  <dcterms:modified xsi:type="dcterms:W3CDTF">2021-02-05T21:15:13Z</dcterms:modified>
</cp:coreProperties>
</file>