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2" r:id="rId7"/>
    <p:sldId id="260" r:id="rId8"/>
    <p:sldId id="286" r:id="rId9"/>
    <p:sldId id="263" r:id="rId10"/>
    <p:sldId id="264" r:id="rId11"/>
    <p:sldId id="265" r:id="rId12"/>
    <p:sldId id="266" r:id="rId13"/>
    <p:sldId id="267" r:id="rId14"/>
    <p:sldId id="268" r:id="rId15"/>
    <p:sldId id="269" r:id="rId16"/>
    <p:sldId id="270" r:id="rId17"/>
    <p:sldId id="273" r:id="rId18"/>
    <p:sldId id="274" r:id="rId19"/>
    <p:sldId id="271" r:id="rId20"/>
    <p:sldId id="275" r:id="rId21"/>
    <p:sldId id="276" r:id="rId22"/>
    <p:sldId id="277" r:id="rId23"/>
    <p:sldId id="278" r:id="rId24"/>
    <p:sldId id="279" r:id="rId25"/>
    <p:sldId id="280" r:id="rId26"/>
    <p:sldId id="281" r:id="rId27"/>
    <p:sldId id="283" r:id="rId28"/>
    <p:sldId id="284" r:id="rId29"/>
    <p:sldId id="285" r:id="rId30"/>
    <p:sldId id="288" r:id="rId31"/>
    <p:sldId id="287" r:id="rId3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00FF99"/>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72" autoAdjust="0"/>
    <p:restoredTop sz="94660"/>
  </p:normalViewPr>
  <p:slideViewPr>
    <p:cSldViewPr snapToGrid="0">
      <p:cViewPr varScale="1">
        <p:scale>
          <a:sx n="78" d="100"/>
          <a:sy n="78" d="100"/>
        </p:scale>
        <p:origin x="111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3A3250D-5DEA-49E3-A903-539221B6DE66}" type="datetimeFigureOut">
              <a:rPr lang="en-US" smtClean="0"/>
              <a:t>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294BF0-1708-4BA2-ACE0-E7919CF6D022}" type="slidenum">
              <a:rPr lang="en-US" smtClean="0"/>
              <a:t>‹#›</a:t>
            </a:fld>
            <a:endParaRPr lang="en-US"/>
          </a:p>
        </p:txBody>
      </p:sp>
    </p:spTree>
    <p:extLst>
      <p:ext uri="{BB962C8B-B14F-4D97-AF65-F5344CB8AC3E}">
        <p14:creationId xmlns:p14="http://schemas.microsoft.com/office/powerpoint/2010/main" val="36363493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3A3250D-5DEA-49E3-A903-539221B6DE66}" type="datetimeFigureOut">
              <a:rPr lang="en-US" smtClean="0"/>
              <a:t>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294BF0-1708-4BA2-ACE0-E7919CF6D022}" type="slidenum">
              <a:rPr lang="en-US" smtClean="0"/>
              <a:t>‹#›</a:t>
            </a:fld>
            <a:endParaRPr lang="en-US"/>
          </a:p>
        </p:txBody>
      </p:sp>
    </p:spTree>
    <p:extLst>
      <p:ext uri="{BB962C8B-B14F-4D97-AF65-F5344CB8AC3E}">
        <p14:creationId xmlns:p14="http://schemas.microsoft.com/office/powerpoint/2010/main" val="1360899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3A3250D-5DEA-49E3-A903-539221B6DE66}" type="datetimeFigureOut">
              <a:rPr lang="en-US" smtClean="0"/>
              <a:t>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294BF0-1708-4BA2-ACE0-E7919CF6D022}" type="slidenum">
              <a:rPr lang="en-US" smtClean="0"/>
              <a:t>‹#›</a:t>
            </a:fld>
            <a:endParaRPr lang="en-US"/>
          </a:p>
        </p:txBody>
      </p:sp>
    </p:spTree>
    <p:extLst>
      <p:ext uri="{BB962C8B-B14F-4D97-AF65-F5344CB8AC3E}">
        <p14:creationId xmlns:p14="http://schemas.microsoft.com/office/powerpoint/2010/main" val="38258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3A3250D-5DEA-49E3-A903-539221B6DE66}" type="datetimeFigureOut">
              <a:rPr lang="en-US" smtClean="0"/>
              <a:t>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294BF0-1708-4BA2-ACE0-E7919CF6D022}" type="slidenum">
              <a:rPr lang="en-US" smtClean="0"/>
              <a:t>‹#›</a:t>
            </a:fld>
            <a:endParaRPr lang="en-US"/>
          </a:p>
        </p:txBody>
      </p:sp>
    </p:spTree>
    <p:extLst>
      <p:ext uri="{BB962C8B-B14F-4D97-AF65-F5344CB8AC3E}">
        <p14:creationId xmlns:p14="http://schemas.microsoft.com/office/powerpoint/2010/main" val="2632871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3A3250D-5DEA-49E3-A903-539221B6DE66}" type="datetimeFigureOut">
              <a:rPr lang="en-US" smtClean="0"/>
              <a:t>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294BF0-1708-4BA2-ACE0-E7919CF6D022}" type="slidenum">
              <a:rPr lang="en-US" smtClean="0"/>
              <a:t>‹#›</a:t>
            </a:fld>
            <a:endParaRPr lang="en-US"/>
          </a:p>
        </p:txBody>
      </p:sp>
    </p:spTree>
    <p:extLst>
      <p:ext uri="{BB962C8B-B14F-4D97-AF65-F5344CB8AC3E}">
        <p14:creationId xmlns:p14="http://schemas.microsoft.com/office/powerpoint/2010/main" val="5612089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3A3250D-5DEA-49E3-A903-539221B6DE66}" type="datetimeFigureOut">
              <a:rPr lang="en-US" smtClean="0"/>
              <a:t>1/29/2021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294BF0-1708-4BA2-ACE0-E7919CF6D022}" type="slidenum">
              <a:rPr lang="en-US" smtClean="0"/>
              <a:t>‹#›</a:t>
            </a:fld>
            <a:endParaRPr lang="en-US"/>
          </a:p>
        </p:txBody>
      </p:sp>
    </p:spTree>
    <p:extLst>
      <p:ext uri="{BB962C8B-B14F-4D97-AF65-F5344CB8AC3E}">
        <p14:creationId xmlns:p14="http://schemas.microsoft.com/office/powerpoint/2010/main" val="30719130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3A3250D-5DEA-49E3-A903-539221B6DE66}" type="datetimeFigureOut">
              <a:rPr lang="en-US" smtClean="0"/>
              <a:t>1/29/2021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294BF0-1708-4BA2-ACE0-E7919CF6D022}" type="slidenum">
              <a:rPr lang="en-US" smtClean="0"/>
              <a:t>‹#›</a:t>
            </a:fld>
            <a:endParaRPr lang="en-US"/>
          </a:p>
        </p:txBody>
      </p:sp>
    </p:spTree>
    <p:extLst>
      <p:ext uri="{BB962C8B-B14F-4D97-AF65-F5344CB8AC3E}">
        <p14:creationId xmlns:p14="http://schemas.microsoft.com/office/powerpoint/2010/main" val="173202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3A3250D-5DEA-49E3-A903-539221B6DE66}" type="datetimeFigureOut">
              <a:rPr lang="en-US" smtClean="0"/>
              <a:t>1/29/2021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294BF0-1708-4BA2-ACE0-E7919CF6D022}" type="slidenum">
              <a:rPr lang="en-US" smtClean="0"/>
              <a:t>‹#›</a:t>
            </a:fld>
            <a:endParaRPr lang="en-US"/>
          </a:p>
        </p:txBody>
      </p:sp>
    </p:spTree>
    <p:extLst>
      <p:ext uri="{BB962C8B-B14F-4D97-AF65-F5344CB8AC3E}">
        <p14:creationId xmlns:p14="http://schemas.microsoft.com/office/powerpoint/2010/main" val="40618551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A3250D-5DEA-49E3-A903-539221B6DE66}" type="datetimeFigureOut">
              <a:rPr lang="en-US" smtClean="0"/>
              <a:t>1/29/2021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294BF0-1708-4BA2-ACE0-E7919CF6D022}" type="slidenum">
              <a:rPr lang="en-US" smtClean="0"/>
              <a:t>‹#›</a:t>
            </a:fld>
            <a:endParaRPr lang="en-US"/>
          </a:p>
        </p:txBody>
      </p:sp>
    </p:spTree>
    <p:extLst>
      <p:ext uri="{BB962C8B-B14F-4D97-AF65-F5344CB8AC3E}">
        <p14:creationId xmlns:p14="http://schemas.microsoft.com/office/powerpoint/2010/main" val="1152122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3A3250D-5DEA-49E3-A903-539221B6DE66}" type="datetimeFigureOut">
              <a:rPr lang="en-US" smtClean="0"/>
              <a:t>1/29/2021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294BF0-1708-4BA2-ACE0-E7919CF6D022}" type="slidenum">
              <a:rPr lang="en-US" smtClean="0"/>
              <a:t>‹#›</a:t>
            </a:fld>
            <a:endParaRPr lang="en-US"/>
          </a:p>
        </p:txBody>
      </p:sp>
    </p:spTree>
    <p:extLst>
      <p:ext uri="{BB962C8B-B14F-4D97-AF65-F5344CB8AC3E}">
        <p14:creationId xmlns:p14="http://schemas.microsoft.com/office/powerpoint/2010/main" val="1704454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3A3250D-5DEA-49E3-A903-539221B6DE66}" type="datetimeFigureOut">
              <a:rPr lang="en-US" smtClean="0"/>
              <a:t>1/29/2021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294BF0-1708-4BA2-ACE0-E7919CF6D022}" type="slidenum">
              <a:rPr lang="en-US" smtClean="0"/>
              <a:t>‹#›</a:t>
            </a:fld>
            <a:endParaRPr lang="en-US"/>
          </a:p>
        </p:txBody>
      </p:sp>
    </p:spTree>
    <p:extLst>
      <p:ext uri="{BB962C8B-B14F-4D97-AF65-F5344CB8AC3E}">
        <p14:creationId xmlns:p14="http://schemas.microsoft.com/office/powerpoint/2010/main" val="33879977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A3250D-5DEA-49E3-A903-539221B6DE66}" type="datetimeFigureOut">
              <a:rPr lang="en-US" smtClean="0"/>
              <a:t>1/29/2021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294BF0-1708-4BA2-ACE0-E7919CF6D022}" type="slidenum">
              <a:rPr lang="en-US" smtClean="0"/>
              <a:t>‹#›</a:t>
            </a:fld>
            <a:endParaRPr lang="en-US"/>
          </a:p>
        </p:txBody>
      </p:sp>
    </p:spTree>
    <p:extLst>
      <p:ext uri="{BB962C8B-B14F-4D97-AF65-F5344CB8AC3E}">
        <p14:creationId xmlns:p14="http://schemas.microsoft.com/office/powerpoint/2010/main" val="1156346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036328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07E2F07-3FAD-4678-9206-FF9A7DA759CD}"/>
              </a:ext>
            </a:extLst>
          </p:cNvPr>
          <p:cNvSpPr txBox="1"/>
          <p:nvPr/>
        </p:nvSpPr>
        <p:spPr>
          <a:xfrm>
            <a:off x="28137" y="1347208"/>
            <a:ext cx="9115864" cy="5509200"/>
          </a:xfrm>
          <a:prstGeom prst="rect">
            <a:avLst/>
          </a:prstGeom>
          <a:noFill/>
        </p:spPr>
        <p:txBody>
          <a:bodyPr wrap="square">
            <a:spAutoFit/>
          </a:bodyPr>
          <a:lstStyle/>
          <a:p>
            <a:r>
              <a:rPr lang="en-US" sz="3200" b="0" dirty="0">
                <a:solidFill>
                  <a:schemeClr val="bg1"/>
                </a:solidFill>
                <a:effectLst/>
                <a:latin typeface="system-ui"/>
              </a:rPr>
              <a:t>There was a man in the land of </a:t>
            </a:r>
            <a:r>
              <a:rPr lang="en-US" sz="3200" b="0" dirty="0" err="1">
                <a:solidFill>
                  <a:schemeClr val="bg1"/>
                </a:solidFill>
                <a:effectLst/>
                <a:latin typeface="system-ui"/>
              </a:rPr>
              <a:t>Uz</a:t>
            </a:r>
            <a:r>
              <a:rPr lang="en-US" sz="3200" b="0" dirty="0">
                <a:solidFill>
                  <a:schemeClr val="bg1"/>
                </a:solidFill>
                <a:effectLst/>
                <a:latin typeface="system-ui"/>
              </a:rPr>
              <a:t> whose name was Job; and that man was </a:t>
            </a:r>
            <a:r>
              <a:rPr lang="en-US" sz="3200" b="1" dirty="0">
                <a:solidFill>
                  <a:srgbClr val="FFFF00"/>
                </a:solidFill>
                <a:effectLst/>
                <a:latin typeface="system-ui"/>
              </a:rPr>
              <a:t>blameless</a:t>
            </a:r>
            <a:r>
              <a:rPr lang="en-US" sz="3200" b="0" dirty="0">
                <a:solidFill>
                  <a:schemeClr val="bg1"/>
                </a:solidFill>
                <a:effectLst/>
                <a:latin typeface="system-ui"/>
              </a:rPr>
              <a:t>, </a:t>
            </a:r>
            <a:r>
              <a:rPr lang="en-US" sz="3200" b="1" dirty="0">
                <a:solidFill>
                  <a:srgbClr val="FFFF00"/>
                </a:solidFill>
                <a:effectLst/>
                <a:latin typeface="system-ui"/>
              </a:rPr>
              <a:t>upright</a:t>
            </a:r>
            <a:r>
              <a:rPr lang="en-US" sz="3200" b="0" dirty="0">
                <a:solidFill>
                  <a:schemeClr val="bg1"/>
                </a:solidFill>
                <a:effectLst/>
                <a:latin typeface="system-ui"/>
              </a:rPr>
              <a:t>, </a:t>
            </a:r>
            <a:r>
              <a:rPr lang="en-US" sz="3200" b="1" dirty="0">
                <a:solidFill>
                  <a:srgbClr val="FFFF00"/>
                </a:solidFill>
                <a:effectLst/>
                <a:latin typeface="system-ui"/>
              </a:rPr>
              <a:t>fearing God </a:t>
            </a:r>
            <a:r>
              <a:rPr lang="en-US" sz="3200" b="0" dirty="0">
                <a:solidFill>
                  <a:schemeClr val="bg1"/>
                </a:solidFill>
                <a:effectLst/>
                <a:latin typeface="system-ui"/>
              </a:rPr>
              <a:t>and </a:t>
            </a:r>
            <a:r>
              <a:rPr lang="en-US" sz="3200" b="1" dirty="0">
                <a:solidFill>
                  <a:srgbClr val="FFFF00"/>
                </a:solidFill>
                <a:effectLst/>
                <a:latin typeface="system-ui"/>
              </a:rPr>
              <a:t>turning away from evil</a:t>
            </a:r>
            <a:r>
              <a:rPr lang="en-US" sz="3200" b="0" dirty="0">
                <a:solidFill>
                  <a:schemeClr val="bg1"/>
                </a:solidFill>
                <a:effectLst/>
                <a:latin typeface="system-ui"/>
              </a:rPr>
              <a:t>. </a:t>
            </a:r>
          </a:p>
          <a:p>
            <a:endParaRPr lang="en-US" sz="3200" b="1" dirty="0">
              <a:solidFill>
                <a:srgbClr val="00FFFF"/>
              </a:solidFill>
              <a:latin typeface="system-ui"/>
            </a:endParaRPr>
          </a:p>
          <a:p>
            <a:r>
              <a:rPr lang="en-US" sz="3200" b="1" dirty="0">
                <a:solidFill>
                  <a:srgbClr val="00FFFF"/>
                </a:solidFill>
                <a:effectLst/>
                <a:latin typeface="system-ui"/>
              </a:rPr>
              <a:t>Seven sons </a:t>
            </a:r>
            <a:r>
              <a:rPr lang="en-US" sz="3200" b="0" dirty="0">
                <a:solidFill>
                  <a:schemeClr val="bg1"/>
                </a:solidFill>
                <a:effectLst/>
                <a:latin typeface="system-ui"/>
              </a:rPr>
              <a:t>and </a:t>
            </a:r>
            <a:r>
              <a:rPr lang="en-US" sz="3200" b="1" dirty="0">
                <a:solidFill>
                  <a:srgbClr val="00FFFF"/>
                </a:solidFill>
                <a:effectLst/>
                <a:latin typeface="system-ui"/>
              </a:rPr>
              <a:t>three daughters </a:t>
            </a:r>
            <a:r>
              <a:rPr lang="en-US" sz="3200" b="0" dirty="0">
                <a:solidFill>
                  <a:schemeClr val="bg1"/>
                </a:solidFill>
                <a:effectLst/>
                <a:latin typeface="system-ui"/>
              </a:rPr>
              <a:t>were born to him. </a:t>
            </a:r>
          </a:p>
          <a:p>
            <a:endParaRPr lang="en-US" sz="3200" dirty="0">
              <a:solidFill>
                <a:schemeClr val="bg1"/>
              </a:solidFill>
              <a:latin typeface="system-ui"/>
            </a:endParaRPr>
          </a:p>
          <a:p>
            <a:r>
              <a:rPr lang="en-US" sz="3200" b="0" dirty="0">
                <a:solidFill>
                  <a:schemeClr val="bg1"/>
                </a:solidFill>
                <a:effectLst/>
                <a:latin typeface="system-ui"/>
              </a:rPr>
              <a:t>His possessions were </a:t>
            </a:r>
            <a:r>
              <a:rPr lang="en-US" sz="3200" b="1" dirty="0">
                <a:solidFill>
                  <a:srgbClr val="00FF99"/>
                </a:solidFill>
                <a:effectLst/>
                <a:latin typeface="system-ui"/>
              </a:rPr>
              <a:t>seven thousand sheep</a:t>
            </a:r>
            <a:r>
              <a:rPr lang="en-US" sz="3200" b="0" dirty="0">
                <a:solidFill>
                  <a:schemeClr val="bg1"/>
                </a:solidFill>
                <a:effectLst/>
                <a:latin typeface="system-ui"/>
              </a:rPr>
              <a:t>, </a:t>
            </a:r>
            <a:r>
              <a:rPr lang="en-US" sz="3200" b="1" dirty="0">
                <a:solidFill>
                  <a:srgbClr val="00FF99"/>
                </a:solidFill>
                <a:effectLst/>
                <a:latin typeface="system-ui"/>
              </a:rPr>
              <a:t>three thousand camels</a:t>
            </a:r>
            <a:r>
              <a:rPr lang="en-US" sz="3200" b="0" dirty="0">
                <a:solidFill>
                  <a:schemeClr val="bg1"/>
                </a:solidFill>
                <a:effectLst/>
                <a:latin typeface="system-ui"/>
              </a:rPr>
              <a:t>, </a:t>
            </a:r>
            <a:r>
              <a:rPr lang="en-US" sz="3200" b="1" dirty="0">
                <a:solidFill>
                  <a:srgbClr val="00FF99"/>
                </a:solidFill>
                <a:effectLst/>
                <a:latin typeface="system-ui"/>
              </a:rPr>
              <a:t>five hundred yoke of oxen, five hundred female donkeys</a:t>
            </a:r>
            <a:r>
              <a:rPr lang="en-US" sz="3200" b="0" dirty="0">
                <a:solidFill>
                  <a:schemeClr val="bg1"/>
                </a:solidFill>
                <a:effectLst/>
                <a:latin typeface="system-ui"/>
              </a:rPr>
              <a:t>, and </a:t>
            </a:r>
            <a:r>
              <a:rPr lang="en-US" sz="3200" b="1" dirty="0">
                <a:solidFill>
                  <a:srgbClr val="00FF99"/>
                </a:solidFill>
                <a:effectLst/>
                <a:latin typeface="system-ui"/>
              </a:rPr>
              <a:t>very many servants</a:t>
            </a:r>
            <a:r>
              <a:rPr lang="en-US" sz="3200" b="0" dirty="0">
                <a:solidFill>
                  <a:schemeClr val="bg1"/>
                </a:solidFill>
                <a:effectLst/>
                <a:latin typeface="system-ui"/>
              </a:rPr>
              <a:t>; and that man was the greatest of all the men of the east.</a:t>
            </a:r>
            <a:endParaRPr lang="en-US" sz="3200" dirty="0">
              <a:solidFill>
                <a:schemeClr val="bg1"/>
              </a:solidFill>
            </a:endParaRPr>
          </a:p>
        </p:txBody>
      </p:sp>
      <p:sp>
        <p:nvSpPr>
          <p:cNvPr id="6" name="TextBox 5">
            <a:extLst>
              <a:ext uri="{FF2B5EF4-FFF2-40B4-BE49-F238E27FC236}">
                <a16:creationId xmlns:a16="http://schemas.microsoft.com/office/drawing/2014/main" id="{2D02466F-F5A1-4B71-A79D-C7A05293D4EB}"/>
              </a:ext>
            </a:extLst>
          </p:cNvPr>
          <p:cNvSpPr txBox="1"/>
          <p:nvPr/>
        </p:nvSpPr>
        <p:spPr>
          <a:xfrm>
            <a:off x="28136" y="112542"/>
            <a:ext cx="2025748" cy="646331"/>
          </a:xfrm>
          <a:prstGeom prst="rect">
            <a:avLst/>
          </a:prstGeom>
          <a:noFill/>
        </p:spPr>
        <p:txBody>
          <a:bodyPr wrap="square" rtlCol="0">
            <a:spAutoFit/>
          </a:bodyPr>
          <a:lstStyle/>
          <a:p>
            <a:r>
              <a:rPr lang="en-US" sz="3600" b="1" dirty="0">
                <a:solidFill>
                  <a:schemeClr val="bg1"/>
                </a:solidFill>
              </a:rPr>
              <a:t>Job 1:1-3</a:t>
            </a:r>
          </a:p>
        </p:txBody>
      </p:sp>
      <p:cxnSp>
        <p:nvCxnSpPr>
          <p:cNvPr id="8" name="Straight Connector 7">
            <a:extLst>
              <a:ext uri="{FF2B5EF4-FFF2-40B4-BE49-F238E27FC236}">
                <a16:creationId xmlns:a16="http://schemas.microsoft.com/office/drawing/2014/main" id="{9AA68F0F-7988-4752-AEC3-C2E7C4B39674}"/>
              </a:ext>
            </a:extLst>
          </p:cNvPr>
          <p:cNvCxnSpPr/>
          <p:nvPr/>
        </p:nvCxnSpPr>
        <p:spPr>
          <a:xfrm>
            <a:off x="0" y="829994"/>
            <a:ext cx="9144000"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87651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07E2F07-3FAD-4678-9206-FF9A7DA759CD}"/>
              </a:ext>
            </a:extLst>
          </p:cNvPr>
          <p:cNvSpPr txBox="1"/>
          <p:nvPr/>
        </p:nvSpPr>
        <p:spPr>
          <a:xfrm>
            <a:off x="14069" y="1783307"/>
            <a:ext cx="9115864" cy="3539430"/>
          </a:xfrm>
          <a:prstGeom prst="rect">
            <a:avLst/>
          </a:prstGeom>
          <a:noFill/>
        </p:spPr>
        <p:txBody>
          <a:bodyPr wrap="square">
            <a:spAutoFit/>
          </a:bodyPr>
          <a:lstStyle/>
          <a:p>
            <a:r>
              <a:rPr lang="en-US" sz="3200" b="0" i="0" dirty="0">
                <a:solidFill>
                  <a:schemeClr val="bg1"/>
                </a:solidFill>
                <a:effectLst/>
                <a:latin typeface="system-ui"/>
              </a:rPr>
              <a:t>The </a:t>
            </a:r>
            <a:r>
              <a:rPr lang="en-US" sz="3200" b="0" i="0" cap="small" dirty="0">
                <a:solidFill>
                  <a:schemeClr val="bg1"/>
                </a:solidFill>
                <a:effectLst/>
                <a:latin typeface="system-ui"/>
              </a:rPr>
              <a:t>Lord</a:t>
            </a:r>
            <a:r>
              <a:rPr lang="en-US" sz="3200" b="0" i="0" dirty="0">
                <a:solidFill>
                  <a:schemeClr val="bg1"/>
                </a:solidFill>
                <a:effectLst/>
                <a:latin typeface="system-ui"/>
              </a:rPr>
              <a:t> said to Satan, “From where do you come?” Satan answered the </a:t>
            </a:r>
            <a:r>
              <a:rPr lang="en-US" sz="3200" b="0" i="0" cap="small" dirty="0">
                <a:solidFill>
                  <a:schemeClr val="bg1"/>
                </a:solidFill>
                <a:effectLst/>
                <a:latin typeface="system-ui"/>
              </a:rPr>
              <a:t>Lord</a:t>
            </a:r>
            <a:r>
              <a:rPr lang="en-US" sz="3200" b="0" i="0" dirty="0">
                <a:solidFill>
                  <a:schemeClr val="bg1"/>
                </a:solidFill>
                <a:effectLst/>
                <a:latin typeface="system-ui"/>
              </a:rPr>
              <a:t> and said, “From roaming about on the earth and walking around on it.”</a:t>
            </a:r>
          </a:p>
          <a:p>
            <a:r>
              <a:rPr lang="en-US" sz="3200" b="0" i="0" dirty="0">
                <a:solidFill>
                  <a:schemeClr val="bg1"/>
                </a:solidFill>
                <a:effectLst/>
                <a:latin typeface="system-ui"/>
              </a:rPr>
              <a:t>The </a:t>
            </a:r>
            <a:r>
              <a:rPr lang="en-US" sz="3200" b="0" i="0" cap="small" dirty="0">
                <a:solidFill>
                  <a:schemeClr val="bg1"/>
                </a:solidFill>
                <a:effectLst/>
                <a:latin typeface="system-ui"/>
              </a:rPr>
              <a:t>Lord</a:t>
            </a:r>
            <a:r>
              <a:rPr lang="en-US" sz="3200" b="0" i="0" dirty="0">
                <a:solidFill>
                  <a:schemeClr val="bg1"/>
                </a:solidFill>
                <a:effectLst/>
                <a:latin typeface="system-ui"/>
              </a:rPr>
              <a:t> said to Satan, “Have you considered My servant Job? For there is no one like him on the earth, a blameless and upright man, fearing God and turning away from evil.” </a:t>
            </a:r>
            <a:endParaRPr lang="en-US" sz="3200" dirty="0">
              <a:solidFill>
                <a:schemeClr val="bg1"/>
              </a:solidFill>
            </a:endParaRPr>
          </a:p>
        </p:txBody>
      </p:sp>
      <p:sp>
        <p:nvSpPr>
          <p:cNvPr id="6" name="TextBox 5">
            <a:extLst>
              <a:ext uri="{FF2B5EF4-FFF2-40B4-BE49-F238E27FC236}">
                <a16:creationId xmlns:a16="http://schemas.microsoft.com/office/drawing/2014/main" id="{2D02466F-F5A1-4B71-A79D-C7A05293D4EB}"/>
              </a:ext>
            </a:extLst>
          </p:cNvPr>
          <p:cNvSpPr txBox="1"/>
          <p:nvPr/>
        </p:nvSpPr>
        <p:spPr>
          <a:xfrm>
            <a:off x="28136" y="112542"/>
            <a:ext cx="2025748" cy="646331"/>
          </a:xfrm>
          <a:prstGeom prst="rect">
            <a:avLst/>
          </a:prstGeom>
          <a:noFill/>
        </p:spPr>
        <p:txBody>
          <a:bodyPr wrap="square" rtlCol="0">
            <a:spAutoFit/>
          </a:bodyPr>
          <a:lstStyle/>
          <a:p>
            <a:r>
              <a:rPr lang="en-US" sz="3600" b="1" dirty="0">
                <a:solidFill>
                  <a:schemeClr val="bg1"/>
                </a:solidFill>
              </a:rPr>
              <a:t>Job 1:7-8</a:t>
            </a:r>
          </a:p>
        </p:txBody>
      </p:sp>
      <p:cxnSp>
        <p:nvCxnSpPr>
          <p:cNvPr id="8" name="Straight Connector 7">
            <a:extLst>
              <a:ext uri="{FF2B5EF4-FFF2-40B4-BE49-F238E27FC236}">
                <a16:creationId xmlns:a16="http://schemas.microsoft.com/office/drawing/2014/main" id="{9AA68F0F-7988-4752-AEC3-C2E7C4B39674}"/>
              </a:ext>
            </a:extLst>
          </p:cNvPr>
          <p:cNvCxnSpPr/>
          <p:nvPr/>
        </p:nvCxnSpPr>
        <p:spPr>
          <a:xfrm>
            <a:off x="0" y="829994"/>
            <a:ext cx="9144000"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68784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07E2F07-3FAD-4678-9206-FF9A7DA759CD}"/>
              </a:ext>
            </a:extLst>
          </p:cNvPr>
          <p:cNvSpPr txBox="1"/>
          <p:nvPr/>
        </p:nvSpPr>
        <p:spPr>
          <a:xfrm>
            <a:off x="28137" y="1347208"/>
            <a:ext cx="9115864" cy="5016758"/>
          </a:xfrm>
          <a:prstGeom prst="rect">
            <a:avLst/>
          </a:prstGeom>
          <a:noFill/>
        </p:spPr>
        <p:txBody>
          <a:bodyPr wrap="square">
            <a:spAutoFit/>
          </a:bodyPr>
          <a:lstStyle/>
          <a:p>
            <a:r>
              <a:rPr lang="en-US" sz="3200" b="0" dirty="0">
                <a:solidFill>
                  <a:schemeClr val="bg1"/>
                </a:solidFill>
                <a:effectLst/>
                <a:latin typeface="system-ui"/>
              </a:rPr>
              <a:t>Then Satan answered the </a:t>
            </a:r>
            <a:r>
              <a:rPr lang="en-US" sz="3200" b="0" cap="small" dirty="0">
                <a:solidFill>
                  <a:schemeClr val="bg1"/>
                </a:solidFill>
                <a:effectLst/>
                <a:latin typeface="system-ui"/>
              </a:rPr>
              <a:t>Lord</a:t>
            </a:r>
            <a:r>
              <a:rPr lang="en-US" sz="3200" b="0" dirty="0">
                <a:solidFill>
                  <a:schemeClr val="bg1"/>
                </a:solidFill>
                <a:effectLst/>
                <a:latin typeface="system-ui"/>
              </a:rPr>
              <a:t>, “Does Job fear God for nothing? Have You not made a fence around him and his house and all that he has, on every side? You have blessed the work of his hands, and his  possessions have increased in the land. But reach out with Your hand now and touch all that he has; he will certainly curse You to Your face.” Then the </a:t>
            </a:r>
            <a:r>
              <a:rPr lang="en-US" sz="3200" b="0" cap="small" dirty="0">
                <a:solidFill>
                  <a:schemeClr val="bg1"/>
                </a:solidFill>
                <a:effectLst/>
                <a:latin typeface="system-ui"/>
              </a:rPr>
              <a:t>Lord</a:t>
            </a:r>
            <a:r>
              <a:rPr lang="en-US" sz="3200" b="0" dirty="0">
                <a:solidFill>
                  <a:schemeClr val="bg1"/>
                </a:solidFill>
                <a:effectLst/>
                <a:latin typeface="system-ui"/>
              </a:rPr>
              <a:t> said to Satan, “Behold, all that he has is in your power; only do not reach out and put your hand on him.” So Satan departed from the presence of the </a:t>
            </a:r>
            <a:r>
              <a:rPr lang="en-US" sz="3200" b="0" cap="small" dirty="0">
                <a:solidFill>
                  <a:schemeClr val="bg1"/>
                </a:solidFill>
                <a:effectLst/>
                <a:latin typeface="system-ui"/>
              </a:rPr>
              <a:t>Lord</a:t>
            </a:r>
            <a:r>
              <a:rPr lang="en-US" sz="3200" b="0" dirty="0">
                <a:solidFill>
                  <a:schemeClr val="bg1"/>
                </a:solidFill>
                <a:effectLst/>
                <a:latin typeface="system-ui"/>
              </a:rPr>
              <a:t>.</a:t>
            </a:r>
            <a:endParaRPr lang="en-US" sz="3200" dirty="0">
              <a:solidFill>
                <a:schemeClr val="bg1"/>
              </a:solidFill>
            </a:endParaRPr>
          </a:p>
        </p:txBody>
      </p:sp>
      <p:sp>
        <p:nvSpPr>
          <p:cNvPr id="6" name="TextBox 5">
            <a:extLst>
              <a:ext uri="{FF2B5EF4-FFF2-40B4-BE49-F238E27FC236}">
                <a16:creationId xmlns:a16="http://schemas.microsoft.com/office/drawing/2014/main" id="{2D02466F-F5A1-4B71-A79D-C7A05293D4EB}"/>
              </a:ext>
            </a:extLst>
          </p:cNvPr>
          <p:cNvSpPr txBox="1"/>
          <p:nvPr/>
        </p:nvSpPr>
        <p:spPr>
          <a:xfrm>
            <a:off x="28136" y="112542"/>
            <a:ext cx="2363372" cy="646331"/>
          </a:xfrm>
          <a:prstGeom prst="rect">
            <a:avLst/>
          </a:prstGeom>
          <a:noFill/>
        </p:spPr>
        <p:txBody>
          <a:bodyPr wrap="square" rtlCol="0">
            <a:spAutoFit/>
          </a:bodyPr>
          <a:lstStyle/>
          <a:p>
            <a:r>
              <a:rPr lang="en-US" sz="3600" b="1" dirty="0">
                <a:solidFill>
                  <a:schemeClr val="bg1"/>
                </a:solidFill>
              </a:rPr>
              <a:t>Job 1:9-12</a:t>
            </a:r>
          </a:p>
        </p:txBody>
      </p:sp>
      <p:cxnSp>
        <p:nvCxnSpPr>
          <p:cNvPr id="8" name="Straight Connector 7">
            <a:extLst>
              <a:ext uri="{FF2B5EF4-FFF2-40B4-BE49-F238E27FC236}">
                <a16:creationId xmlns:a16="http://schemas.microsoft.com/office/drawing/2014/main" id="{9AA68F0F-7988-4752-AEC3-C2E7C4B39674}"/>
              </a:ext>
            </a:extLst>
          </p:cNvPr>
          <p:cNvCxnSpPr/>
          <p:nvPr/>
        </p:nvCxnSpPr>
        <p:spPr>
          <a:xfrm>
            <a:off x="0" y="829994"/>
            <a:ext cx="9144000"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2600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07E2F07-3FAD-4678-9206-FF9A7DA759CD}"/>
              </a:ext>
            </a:extLst>
          </p:cNvPr>
          <p:cNvSpPr txBox="1"/>
          <p:nvPr/>
        </p:nvSpPr>
        <p:spPr>
          <a:xfrm>
            <a:off x="28137" y="1347208"/>
            <a:ext cx="9115864" cy="4031873"/>
          </a:xfrm>
          <a:prstGeom prst="rect">
            <a:avLst/>
          </a:prstGeom>
          <a:noFill/>
        </p:spPr>
        <p:txBody>
          <a:bodyPr wrap="square">
            <a:spAutoFit/>
          </a:bodyPr>
          <a:lstStyle/>
          <a:p>
            <a:r>
              <a:rPr lang="en-US" sz="3200" b="0" i="0" dirty="0">
                <a:solidFill>
                  <a:schemeClr val="bg1"/>
                </a:solidFill>
                <a:effectLst/>
                <a:latin typeface="system-ui"/>
              </a:rPr>
              <a:t>…a messenger came to Job and said…</a:t>
            </a:r>
          </a:p>
          <a:p>
            <a:endParaRPr lang="en-US" sz="3200" dirty="0">
              <a:solidFill>
                <a:schemeClr val="bg1"/>
              </a:solidFill>
              <a:latin typeface="system-ui"/>
            </a:endParaRPr>
          </a:p>
          <a:p>
            <a:r>
              <a:rPr lang="en-US" sz="3200" b="0" i="0" dirty="0">
                <a:solidFill>
                  <a:schemeClr val="bg1"/>
                </a:solidFill>
                <a:effectLst/>
                <a:latin typeface="system-ui"/>
              </a:rPr>
              <a:t>While he was still speaking, another came and said… </a:t>
            </a:r>
          </a:p>
          <a:p>
            <a:endParaRPr lang="en-US" sz="3200" dirty="0">
              <a:solidFill>
                <a:schemeClr val="bg1"/>
              </a:solidFill>
              <a:latin typeface="system-ui"/>
            </a:endParaRPr>
          </a:p>
          <a:p>
            <a:r>
              <a:rPr lang="en-US" sz="3200" b="0" i="0" dirty="0">
                <a:solidFill>
                  <a:schemeClr val="bg1"/>
                </a:solidFill>
                <a:effectLst/>
                <a:latin typeface="system-ui"/>
              </a:rPr>
              <a:t>While he was still speaking, another came and said...</a:t>
            </a:r>
          </a:p>
          <a:p>
            <a:endParaRPr lang="en-US" sz="3200" dirty="0">
              <a:solidFill>
                <a:schemeClr val="bg1"/>
              </a:solidFill>
              <a:latin typeface="system-ui"/>
            </a:endParaRPr>
          </a:p>
          <a:p>
            <a:r>
              <a:rPr lang="en-US" sz="3200" b="0" i="0" dirty="0">
                <a:solidFill>
                  <a:schemeClr val="bg1"/>
                </a:solidFill>
                <a:effectLst/>
                <a:latin typeface="system-ui"/>
              </a:rPr>
              <a:t>While he was still speaking, another also came and said…</a:t>
            </a:r>
            <a:endParaRPr lang="en-US" sz="3200" dirty="0">
              <a:solidFill>
                <a:schemeClr val="bg1"/>
              </a:solidFill>
            </a:endParaRPr>
          </a:p>
        </p:txBody>
      </p:sp>
      <p:sp>
        <p:nvSpPr>
          <p:cNvPr id="6" name="TextBox 5">
            <a:extLst>
              <a:ext uri="{FF2B5EF4-FFF2-40B4-BE49-F238E27FC236}">
                <a16:creationId xmlns:a16="http://schemas.microsoft.com/office/drawing/2014/main" id="{2D02466F-F5A1-4B71-A79D-C7A05293D4EB}"/>
              </a:ext>
            </a:extLst>
          </p:cNvPr>
          <p:cNvSpPr txBox="1"/>
          <p:nvPr/>
        </p:nvSpPr>
        <p:spPr>
          <a:xfrm>
            <a:off x="28136" y="112542"/>
            <a:ext cx="2363372" cy="646331"/>
          </a:xfrm>
          <a:prstGeom prst="rect">
            <a:avLst/>
          </a:prstGeom>
          <a:noFill/>
        </p:spPr>
        <p:txBody>
          <a:bodyPr wrap="square" rtlCol="0">
            <a:spAutoFit/>
          </a:bodyPr>
          <a:lstStyle/>
          <a:p>
            <a:r>
              <a:rPr lang="en-US" sz="3600" b="1" dirty="0">
                <a:solidFill>
                  <a:schemeClr val="bg1"/>
                </a:solidFill>
              </a:rPr>
              <a:t>Job 1:13-19</a:t>
            </a:r>
          </a:p>
        </p:txBody>
      </p:sp>
      <p:cxnSp>
        <p:nvCxnSpPr>
          <p:cNvPr id="8" name="Straight Connector 7">
            <a:extLst>
              <a:ext uri="{FF2B5EF4-FFF2-40B4-BE49-F238E27FC236}">
                <a16:creationId xmlns:a16="http://schemas.microsoft.com/office/drawing/2014/main" id="{9AA68F0F-7988-4752-AEC3-C2E7C4B39674}"/>
              </a:ext>
            </a:extLst>
          </p:cNvPr>
          <p:cNvCxnSpPr/>
          <p:nvPr/>
        </p:nvCxnSpPr>
        <p:spPr>
          <a:xfrm>
            <a:off x="0" y="829994"/>
            <a:ext cx="9144000"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50042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07E2F07-3FAD-4678-9206-FF9A7DA759CD}"/>
              </a:ext>
            </a:extLst>
          </p:cNvPr>
          <p:cNvSpPr txBox="1"/>
          <p:nvPr/>
        </p:nvSpPr>
        <p:spPr>
          <a:xfrm>
            <a:off x="28136" y="1905506"/>
            <a:ext cx="9115864" cy="3046988"/>
          </a:xfrm>
          <a:prstGeom prst="rect">
            <a:avLst/>
          </a:prstGeom>
          <a:noFill/>
        </p:spPr>
        <p:txBody>
          <a:bodyPr wrap="square">
            <a:spAutoFit/>
          </a:bodyPr>
          <a:lstStyle/>
          <a:p>
            <a:r>
              <a:rPr lang="en-US" sz="3200" b="0" i="0" dirty="0">
                <a:solidFill>
                  <a:schemeClr val="bg1"/>
                </a:solidFill>
                <a:effectLst/>
                <a:latin typeface="system-ui"/>
              </a:rPr>
              <a:t>Satan answered the </a:t>
            </a:r>
            <a:r>
              <a:rPr lang="en-US" sz="3200" b="0" i="0" cap="small" dirty="0">
                <a:solidFill>
                  <a:schemeClr val="bg1"/>
                </a:solidFill>
                <a:effectLst/>
                <a:latin typeface="system-ui"/>
              </a:rPr>
              <a:t>Lord</a:t>
            </a:r>
            <a:r>
              <a:rPr lang="en-US" sz="3200" b="0" i="0" dirty="0">
                <a:solidFill>
                  <a:schemeClr val="bg1"/>
                </a:solidFill>
                <a:effectLst/>
                <a:latin typeface="system-ui"/>
              </a:rPr>
              <a:t> and said, “Skin for skin! Yes, all that a man has, he will give for his life. However, reach out with Your hand now, and touch his bone and his flesh; he will curse You to Your face!” So the </a:t>
            </a:r>
            <a:r>
              <a:rPr lang="en-US" sz="3200" b="0" i="0" cap="small" dirty="0">
                <a:solidFill>
                  <a:schemeClr val="bg1"/>
                </a:solidFill>
                <a:effectLst/>
                <a:latin typeface="system-ui"/>
              </a:rPr>
              <a:t>Lord</a:t>
            </a:r>
            <a:r>
              <a:rPr lang="en-US" sz="3200" b="0" i="0" dirty="0">
                <a:solidFill>
                  <a:schemeClr val="bg1"/>
                </a:solidFill>
                <a:effectLst/>
                <a:latin typeface="system-ui"/>
              </a:rPr>
              <a:t> said to Satan, “Behold, he is in your power, only spare his life.”</a:t>
            </a:r>
            <a:endParaRPr lang="en-US" sz="3200" dirty="0">
              <a:solidFill>
                <a:schemeClr val="bg1"/>
              </a:solidFill>
            </a:endParaRPr>
          </a:p>
        </p:txBody>
      </p:sp>
      <p:sp>
        <p:nvSpPr>
          <p:cNvPr id="6" name="TextBox 5">
            <a:extLst>
              <a:ext uri="{FF2B5EF4-FFF2-40B4-BE49-F238E27FC236}">
                <a16:creationId xmlns:a16="http://schemas.microsoft.com/office/drawing/2014/main" id="{2D02466F-F5A1-4B71-A79D-C7A05293D4EB}"/>
              </a:ext>
            </a:extLst>
          </p:cNvPr>
          <p:cNvSpPr txBox="1"/>
          <p:nvPr/>
        </p:nvSpPr>
        <p:spPr>
          <a:xfrm>
            <a:off x="28136" y="112542"/>
            <a:ext cx="2363372" cy="646331"/>
          </a:xfrm>
          <a:prstGeom prst="rect">
            <a:avLst/>
          </a:prstGeom>
          <a:noFill/>
        </p:spPr>
        <p:txBody>
          <a:bodyPr wrap="square" rtlCol="0">
            <a:spAutoFit/>
          </a:bodyPr>
          <a:lstStyle/>
          <a:p>
            <a:r>
              <a:rPr lang="en-US" sz="3600" b="1" dirty="0">
                <a:solidFill>
                  <a:schemeClr val="bg1"/>
                </a:solidFill>
              </a:rPr>
              <a:t>Job 2:4-6</a:t>
            </a:r>
          </a:p>
        </p:txBody>
      </p:sp>
      <p:cxnSp>
        <p:nvCxnSpPr>
          <p:cNvPr id="8" name="Straight Connector 7">
            <a:extLst>
              <a:ext uri="{FF2B5EF4-FFF2-40B4-BE49-F238E27FC236}">
                <a16:creationId xmlns:a16="http://schemas.microsoft.com/office/drawing/2014/main" id="{9AA68F0F-7988-4752-AEC3-C2E7C4B39674}"/>
              </a:ext>
            </a:extLst>
          </p:cNvPr>
          <p:cNvCxnSpPr/>
          <p:nvPr/>
        </p:nvCxnSpPr>
        <p:spPr>
          <a:xfrm>
            <a:off x="0" y="829994"/>
            <a:ext cx="9144000"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60996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07E2F07-3FAD-4678-9206-FF9A7DA759CD}"/>
              </a:ext>
            </a:extLst>
          </p:cNvPr>
          <p:cNvSpPr txBox="1"/>
          <p:nvPr/>
        </p:nvSpPr>
        <p:spPr>
          <a:xfrm>
            <a:off x="28136" y="901116"/>
            <a:ext cx="9115864" cy="5816977"/>
          </a:xfrm>
          <a:prstGeom prst="rect">
            <a:avLst/>
          </a:prstGeom>
          <a:noFill/>
        </p:spPr>
        <p:txBody>
          <a:bodyPr wrap="square">
            <a:spAutoFit/>
          </a:bodyPr>
          <a:lstStyle/>
          <a:p>
            <a:r>
              <a:rPr lang="en-US" sz="3100" b="0" dirty="0">
                <a:solidFill>
                  <a:schemeClr val="bg1"/>
                </a:solidFill>
                <a:effectLst/>
                <a:latin typeface="system-ui"/>
              </a:rPr>
              <a:t>Now when Job’s three friends heard about all this adversity that had come upon him, they came, each one from his own place—</a:t>
            </a:r>
            <a:r>
              <a:rPr lang="en-US" sz="3100" b="1" dirty="0">
                <a:solidFill>
                  <a:srgbClr val="FFFF00"/>
                </a:solidFill>
                <a:effectLst/>
                <a:latin typeface="system-ui"/>
              </a:rPr>
              <a:t>Eliphaz</a:t>
            </a:r>
            <a:r>
              <a:rPr lang="en-US" sz="3100" b="0" dirty="0">
                <a:solidFill>
                  <a:schemeClr val="bg1"/>
                </a:solidFill>
                <a:effectLst/>
                <a:latin typeface="system-ui"/>
              </a:rPr>
              <a:t> the </a:t>
            </a:r>
            <a:r>
              <a:rPr lang="en-US" sz="3100" b="0" dirty="0" err="1">
                <a:solidFill>
                  <a:schemeClr val="bg1"/>
                </a:solidFill>
                <a:effectLst/>
                <a:latin typeface="system-ui"/>
              </a:rPr>
              <a:t>Temanite</a:t>
            </a:r>
            <a:r>
              <a:rPr lang="en-US" sz="3100" b="0" dirty="0">
                <a:solidFill>
                  <a:schemeClr val="bg1"/>
                </a:solidFill>
                <a:effectLst/>
                <a:latin typeface="system-ui"/>
              </a:rPr>
              <a:t>, </a:t>
            </a:r>
            <a:r>
              <a:rPr lang="en-US" sz="3100" b="1" dirty="0">
                <a:solidFill>
                  <a:srgbClr val="FFFF00"/>
                </a:solidFill>
                <a:effectLst/>
                <a:latin typeface="system-ui"/>
              </a:rPr>
              <a:t>Bildad</a:t>
            </a:r>
            <a:r>
              <a:rPr lang="en-US" sz="3100" b="0" dirty="0">
                <a:solidFill>
                  <a:schemeClr val="bg1"/>
                </a:solidFill>
                <a:effectLst/>
                <a:latin typeface="system-ui"/>
              </a:rPr>
              <a:t> the </a:t>
            </a:r>
            <a:r>
              <a:rPr lang="en-US" sz="3100" b="0" dirty="0" err="1">
                <a:solidFill>
                  <a:schemeClr val="bg1"/>
                </a:solidFill>
                <a:effectLst/>
                <a:latin typeface="system-ui"/>
              </a:rPr>
              <a:t>Shuhite</a:t>
            </a:r>
            <a:r>
              <a:rPr lang="en-US" sz="3100" b="0" dirty="0">
                <a:solidFill>
                  <a:schemeClr val="bg1"/>
                </a:solidFill>
                <a:effectLst/>
                <a:latin typeface="system-ui"/>
              </a:rPr>
              <a:t>, and </a:t>
            </a:r>
            <a:r>
              <a:rPr lang="en-US" sz="3100" b="1" dirty="0">
                <a:solidFill>
                  <a:srgbClr val="FFFF00"/>
                </a:solidFill>
                <a:effectLst/>
                <a:latin typeface="system-ui"/>
              </a:rPr>
              <a:t>Zophar</a:t>
            </a:r>
            <a:r>
              <a:rPr lang="en-US" sz="3100" b="0" dirty="0">
                <a:solidFill>
                  <a:schemeClr val="bg1"/>
                </a:solidFill>
                <a:effectLst/>
                <a:latin typeface="system-ui"/>
              </a:rPr>
              <a:t> the </a:t>
            </a:r>
            <a:r>
              <a:rPr lang="en-US" sz="3100" b="0" dirty="0" err="1">
                <a:solidFill>
                  <a:schemeClr val="bg1"/>
                </a:solidFill>
                <a:effectLst/>
                <a:latin typeface="system-ui"/>
              </a:rPr>
              <a:t>Naamathite</a:t>
            </a:r>
            <a:r>
              <a:rPr lang="en-US" sz="3100" b="0" dirty="0">
                <a:solidFill>
                  <a:schemeClr val="bg1"/>
                </a:solidFill>
                <a:effectLst/>
                <a:latin typeface="system-ui"/>
              </a:rPr>
              <a:t>; and they made an appointment together to come to sympathize with him and comfort him. When they looked from a distance and did not recognize him, they raised their voices and wept. And each of them tore his robe, and they threw dust over their heads toward the sky. Then they sat down on the ground with him for seven days and seven nights, </a:t>
            </a:r>
            <a:r>
              <a:rPr lang="en-US" sz="3100" b="1" dirty="0">
                <a:solidFill>
                  <a:srgbClr val="00FF99"/>
                </a:solidFill>
                <a:effectLst/>
                <a:latin typeface="system-ui"/>
              </a:rPr>
              <a:t>with no one speaking a word to him</a:t>
            </a:r>
            <a:r>
              <a:rPr lang="en-US" sz="3100" b="0" dirty="0">
                <a:solidFill>
                  <a:schemeClr val="bg1"/>
                </a:solidFill>
                <a:effectLst/>
                <a:latin typeface="system-ui"/>
              </a:rPr>
              <a:t>, for they saw that his pain was very great.</a:t>
            </a:r>
            <a:endParaRPr lang="en-US" sz="3100" dirty="0">
              <a:solidFill>
                <a:schemeClr val="bg1"/>
              </a:solidFill>
            </a:endParaRPr>
          </a:p>
        </p:txBody>
      </p:sp>
      <p:sp>
        <p:nvSpPr>
          <p:cNvPr id="6" name="TextBox 5">
            <a:extLst>
              <a:ext uri="{FF2B5EF4-FFF2-40B4-BE49-F238E27FC236}">
                <a16:creationId xmlns:a16="http://schemas.microsoft.com/office/drawing/2014/main" id="{2D02466F-F5A1-4B71-A79D-C7A05293D4EB}"/>
              </a:ext>
            </a:extLst>
          </p:cNvPr>
          <p:cNvSpPr txBox="1"/>
          <p:nvPr/>
        </p:nvSpPr>
        <p:spPr>
          <a:xfrm>
            <a:off x="28136" y="112542"/>
            <a:ext cx="2363372" cy="646331"/>
          </a:xfrm>
          <a:prstGeom prst="rect">
            <a:avLst/>
          </a:prstGeom>
          <a:noFill/>
        </p:spPr>
        <p:txBody>
          <a:bodyPr wrap="square" rtlCol="0">
            <a:spAutoFit/>
          </a:bodyPr>
          <a:lstStyle/>
          <a:p>
            <a:r>
              <a:rPr lang="en-US" sz="3600" b="1" dirty="0">
                <a:solidFill>
                  <a:schemeClr val="bg1"/>
                </a:solidFill>
              </a:rPr>
              <a:t>Job 2:11-13</a:t>
            </a:r>
          </a:p>
        </p:txBody>
      </p:sp>
      <p:cxnSp>
        <p:nvCxnSpPr>
          <p:cNvPr id="8" name="Straight Connector 7">
            <a:extLst>
              <a:ext uri="{FF2B5EF4-FFF2-40B4-BE49-F238E27FC236}">
                <a16:creationId xmlns:a16="http://schemas.microsoft.com/office/drawing/2014/main" id="{9AA68F0F-7988-4752-AEC3-C2E7C4B39674}"/>
              </a:ext>
            </a:extLst>
          </p:cNvPr>
          <p:cNvCxnSpPr/>
          <p:nvPr/>
        </p:nvCxnSpPr>
        <p:spPr>
          <a:xfrm>
            <a:off x="0" y="829994"/>
            <a:ext cx="9144000"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46825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23027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96C1D6F-4BAF-42EF-8AE8-C5E888FB2207}"/>
              </a:ext>
            </a:extLst>
          </p:cNvPr>
          <p:cNvSpPr txBox="1"/>
          <p:nvPr/>
        </p:nvSpPr>
        <p:spPr>
          <a:xfrm>
            <a:off x="0" y="1674055"/>
            <a:ext cx="9144000" cy="646331"/>
          </a:xfrm>
          <a:prstGeom prst="rect">
            <a:avLst/>
          </a:prstGeom>
          <a:noFill/>
        </p:spPr>
        <p:txBody>
          <a:bodyPr wrap="square" rtlCol="0">
            <a:spAutoFit/>
          </a:bodyPr>
          <a:lstStyle/>
          <a:p>
            <a:pPr algn="ctr"/>
            <a:r>
              <a:rPr lang="en-US" sz="3600" dirty="0">
                <a:solidFill>
                  <a:schemeClr val="bg1"/>
                </a:solidFill>
              </a:rPr>
              <a:t>There is a God.</a:t>
            </a:r>
          </a:p>
        </p:txBody>
      </p:sp>
      <p:sp>
        <p:nvSpPr>
          <p:cNvPr id="3" name="TextBox 2">
            <a:extLst>
              <a:ext uri="{FF2B5EF4-FFF2-40B4-BE49-F238E27FC236}">
                <a16:creationId xmlns:a16="http://schemas.microsoft.com/office/drawing/2014/main" id="{FD116ED7-9193-4472-91AA-519893FB80DA}"/>
              </a:ext>
            </a:extLst>
          </p:cNvPr>
          <p:cNvSpPr txBox="1"/>
          <p:nvPr/>
        </p:nvSpPr>
        <p:spPr>
          <a:xfrm>
            <a:off x="0" y="2320386"/>
            <a:ext cx="9144000" cy="646331"/>
          </a:xfrm>
          <a:prstGeom prst="rect">
            <a:avLst/>
          </a:prstGeom>
          <a:noFill/>
        </p:spPr>
        <p:txBody>
          <a:bodyPr wrap="square" rtlCol="0">
            <a:spAutoFit/>
          </a:bodyPr>
          <a:lstStyle/>
          <a:p>
            <a:pPr algn="ctr"/>
            <a:r>
              <a:rPr lang="en-US" sz="3600" dirty="0">
                <a:solidFill>
                  <a:schemeClr val="bg1"/>
                </a:solidFill>
              </a:rPr>
              <a:t>God is all-powerful.</a:t>
            </a:r>
          </a:p>
        </p:txBody>
      </p:sp>
      <p:sp>
        <p:nvSpPr>
          <p:cNvPr id="5" name="TextBox 4">
            <a:extLst>
              <a:ext uri="{FF2B5EF4-FFF2-40B4-BE49-F238E27FC236}">
                <a16:creationId xmlns:a16="http://schemas.microsoft.com/office/drawing/2014/main" id="{7E4BC4E6-DBA5-451C-8465-0889B74CE8E6}"/>
              </a:ext>
            </a:extLst>
          </p:cNvPr>
          <p:cNvSpPr txBox="1"/>
          <p:nvPr/>
        </p:nvSpPr>
        <p:spPr>
          <a:xfrm>
            <a:off x="0" y="2966717"/>
            <a:ext cx="9144000" cy="646331"/>
          </a:xfrm>
          <a:prstGeom prst="rect">
            <a:avLst/>
          </a:prstGeom>
          <a:noFill/>
        </p:spPr>
        <p:txBody>
          <a:bodyPr wrap="square" rtlCol="0">
            <a:spAutoFit/>
          </a:bodyPr>
          <a:lstStyle/>
          <a:p>
            <a:pPr algn="ctr"/>
            <a:r>
              <a:rPr lang="en-US" sz="3600" dirty="0">
                <a:solidFill>
                  <a:schemeClr val="bg1"/>
                </a:solidFill>
              </a:rPr>
              <a:t>God is loving and good.</a:t>
            </a:r>
          </a:p>
        </p:txBody>
      </p:sp>
      <p:sp>
        <p:nvSpPr>
          <p:cNvPr id="6" name="TextBox 5">
            <a:extLst>
              <a:ext uri="{FF2B5EF4-FFF2-40B4-BE49-F238E27FC236}">
                <a16:creationId xmlns:a16="http://schemas.microsoft.com/office/drawing/2014/main" id="{C1F811D8-17FF-4230-97DA-8031886A7CEC}"/>
              </a:ext>
            </a:extLst>
          </p:cNvPr>
          <p:cNvSpPr txBox="1"/>
          <p:nvPr/>
        </p:nvSpPr>
        <p:spPr>
          <a:xfrm>
            <a:off x="0" y="3613048"/>
            <a:ext cx="9144000" cy="646331"/>
          </a:xfrm>
          <a:prstGeom prst="rect">
            <a:avLst/>
          </a:prstGeom>
          <a:noFill/>
        </p:spPr>
        <p:txBody>
          <a:bodyPr wrap="square" rtlCol="0">
            <a:spAutoFit/>
          </a:bodyPr>
          <a:lstStyle/>
          <a:p>
            <a:pPr algn="ctr"/>
            <a:r>
              <a:rPr lang="en-US" sz="3600" dirty="0">
                <a:solidFill>
                  <a:schemeClr val="bg1"/>
                </a:solidFill>
              </a:rPr>
              <a:t>There is innocent suffering.</a:t>
            </a:r>
          </a:p>
        </p:txBody>
      </p:sp>
    </p:spTree>
    <p:extLst>
      <p:ext uri="{BB962C8B-B14F-4D97-AF65-F5344CB8AC3E}">
        <p14:creationId xmlns:p14="http://schemas.microsoft.com/office/powerpoint/2010/main" val="31304828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96C1D6F-4BAF-42EF-8AE8-C5E888FB2207}"/>
              </a:ext>
            </a:extLst>
          </p:cNvPr>
          <p:cNvSpPr txBox="1"/>
          <p:nvPr/>
        </p:nvSpPr>
        <p:spPr>
          <a:xfrm>
            <a:off x="0" y="1674055"/>
            <a:ext cx="9144000" cy="646331"/>
          </a:xfrm>
          <a:prstGeom prst="rect">
            <a:avLst/>
          </a:prstGeom>
          <a:noFill/>
        </p:spPr>
        <p:txBody>
          <a:bodyPr wrap="square" rtlCol="0">
            <a:spAutoFit/>
          </a:bodyPr>
          <a:lstStyle/>
          <a:p>
            <a:pPr algn="ctr"/>
            <a:r>
              <a:rPr lang="en-US" sz="3600" dirty="0">
                <a:solidFill>
                  <a:schemeClr val="bg1"/>
                </a:solidFill>
              </a:rPr>
              <a:t>There is a God.</a:t>
            </a:r>
          </a:p>
        </p:txBody>
      </p:sp>
      <p:sp>
        <p:nvSpPr>
          <p:cNvPr id="3" name="TextBox 2">
            <a:extLst>
              <a:ext uri="{FF2B5EF4-FFF2-40B4-BE49-F238E27FC236}">
                <a16:creationId xmlns:a16="http://schemas.microsoft.com/office/drawing/2014/main" id="{FD116ED7-9193-4472-91AA-519893FB80DA}"/>
              </a:ext>
            </a:extLst>
          </p:cNvPr>
          <p:cNvSpPr txBox="1"/>
          <p:nvPr/>
        </p:nvSpPr>
        <p:spPr>
          <a:xfrm>
            <a:off x="0" y="2320386"/>
            <a:ext cx="9144000" cy="646331"/>
          </a:xfrm>
          <a:prstGeom prst="rect">
            <a:avLst/>
          </a:prstGeom>
          <a:noFill/>
        </p:spPr>
        <p:txBody>
          <a:bodyPr wrap="square" rtlCol="0">
            <a:spAutoFit/>
          </a:bodyPr>
          <a:lstStyle/>
          <a:p>
            <a:pPr algn="ctr"/>
            <a:r>
              <a:rPr lang="en-US" sz="3600" dirty="0">
                <a:solidFill>
                  <a:schemeClr val="bg1"/>
                </a:solidFill>
              </a:rPr>
              <a:t>God is all-powerful.</a:t>
            </a:r>
          </a:p>
        </p:txBody>
      </p:sp>
      <p:sp>
        <p:nvSpPr>
          <p:cNvPr id="5" name="TextBox 4">
            <a:extLst>
              <a:ext uri="{FF2B5EF4-FFF2-40B4-BE49-F238E27FC236}">
                <a16:creationId xmlns:a16="http://schemas.microsoft.com/office/drawing/2014/main" id="{7E4BC4E6-DBA5-451C-8465-0889B74CE8E6}"/>
              </a:ext>
            </a:extLst>
          </p:cNvPr>
          <p:cNvSpPr txBox="1"/>
          <p:nvPr/>
        </p:nvSpPr>
        <p:spPr>
          <a:xfrm>
            <a:off x="0" y="2966717"/>
            <a:ext cx="9144000" cy="646331"/>
          </a:xfrm>
          <a:prstGeom prst="rect">
            <a:avLst/>
          </a:prstGeom>
          <a:noFill/>
        </p:spPr>
        <p:txBody>
          <a:bodyPr wrap="square" rtlCol="0">
            <a:spAutoFit/>
          </a:bodyPr>
          <a:lstStyle/>
          <a:p>
            <a:pPr algn="ctr"/>
            <a:r>
              <a:rPr lang="en-US" sz="3600" dirty="0">
                <a:solidFill>
                  <a:schemeClr val="bg1"/>
                </a:solidFill>
              </a:rPr>
              <a:t>God is loving and good.</a:t>
            </a:r>
          </a:p>
        </p:txBody>
      </p:sp>
      <p:sp>
        <p:nvSpPr>
          <p:cNvPr id="6" name="TextBox 5">
            <a:extLst>
              <a:ext uri="{FF2B5EF4-FFF2-40B4-BE49-F238E27FC236}">
                <a16:creationId xmlns:a16="http://schemas.microsoft.com/office/drawing/2014/main" id="{C1F811D8-17FF-4230-97DA-8031886A7CEC}"/>
              </a:ext>
            </a:extLst>
          </p:cNvPr>
          <p:cNvSpPr txBox="1"/>
          <p:nvPr/>
        </p:nvSpPr>
        <p:spPr>
          <a:xfrm>
            <a:off x="0" y="3613048"/>
            <a:ext cx="9144000" cy="646331"/>
          </a:xfrm>
          <a:prstGeom prst="rect">
            <a:avLst/>
          </a:prstGeom>
          <a:noFill/>
        </p:spPr>
        <p:txBody>
          <a:bodyPr wrap="square" rtlCol="0">
            <a:spAutoFit/>
          </a:bodyPr>
          <a:lstStyle/>
          <a:p>
            <a:pPr algn="ctr"/>
            <a:r>
              <a:rPr lang="en-US" sz="3600" strike="sngStrike" dirty="0">
                <a:solidFill>
                  <a:schemeClr val="bg1"/>
                </a:solidFill>
              </a:rPr>
              <a:t>There is innocent suffering.</a:t>
            </a:r>
          </a:p>
        </p:txBody>
      </p:sp>
    </p:spTree>
    <p:extLst>
      <p:ext uri="{BB962C8B-B14F-4D97-AF65-F5344CB8AC3E}">
        <p14:creationId xmlns:p14="http://schemas.microsoft.com/office/powerpoint/2010/main" val="1027395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07E2F07-3FAD-4678-9206-FF9A7DA759CD}"/>
              </a:ext>
            </a:extLst>
          </p:cNvPr>
          <p:cNvSpPr txBox="1"/>
          <p:nvPr/>
        </p:nvSpPr>
        <p:spPr>
          <a:xfrm>
            <a:off x="28136" y="2151727"/>
            <a:ext cx="9115864" cy="2554545"/>
          </a:xfrm>
          <a:prstGeom prst="rect">
            <a:avLst/>
          </a:prstGeom>
          <a:noFill/>
        </p:spPr>
        <p:txBody>
          <a:bodyPr wrap="square">
            <a:spAutoFit/>
          </a:bodyPr>
          <a:lstStyle/>
          <a:p>
            <a:r>
              <a:rPr lang="en-US" sz="3200" b="0" dirty="0">
                <a:solidFill>
                  <a:schemeClr val="bg1"/>
                </a:solidFill>
                <a:effectLst/>
                <a:latin typeface="system-ui"/>
              </a:rPr>
              <a:t>Remember now, </a:t>
            </a:r>
            <a:r>
              <a:rPr lang="en-US" sz="3200" b="1" dirty="0">
                <a:solidFill>
                  <a:srgbClr val="FFFF00"/>
                </a:solidFill>
                <a:effectLst/>
                <a:latin typeface="system-ui"/>
              </a:rPr>
              <a:t>who ever perished being innocent</a:t>
            </a:r>
            <a:r>
              <a:rPr lang="en-US" sz="3200" b="0" dirty="0">
                <a:solidFill>
                  <a:schemeClr val="bg1"/>
                </a:solidFill>
                <a:effectLst/>
                <a:latin typeface="system-ui"/>
              </a:rPr>
              <a:t>?</a:t>
            </a:r>
            <a:br>
              <a:rPr lang="en-US" sz="3200" dirty="0">
                <a:solidFill>
                  <a:schemeClr val="bg1"/>
                </a:solidFill>
              </a:rPr>
            </a:br>
            <a:r>
              <a:rPr lang="en-US" sz="3200" b="0" dirty="0">
                <a:solidFill>
                  <a:schemeClr val="bg1"/>
                </a:solidFill>
                <a:effectLst/>
                <a:latin typeface="system-ui"/>
              </a:rPr>
              <a:t>Or where were the upright destroyed?</a:t>
            </a:r>
            <a:br>
              <a:rPr lang="en-US" sz="3200" dirty="0">
                <a:solidFill>
                  <a:schemeClr val="bg1"/>
                </a:solidFill>
              </a:rPr>
            </a:br>
            <a:r>
              <a:rPr lang="en-US" sz="3200" b="0" dirty="0">
                <a:solidFill>
                  <a:schemeClr val="bg1"/>
                </a:solidFill>
                <a:effectLst/>
                <a:latin typeface="system-ui"/>
              </a:rPr>
              <a:t>According to what I have seen, </a:t>
            </a:r>
          </a:p>
          <a:p>
            <a:r>
              <a:rPr lang="en-US" sz="3200" b="0" dirty="0">
                <a:solidFill>
                  <a:schemeClr val="bg1"/>
                </a:solidFill>
                <a:effectLst/>
                <a:latin typeface="system-ui"/>
              </a:rPr>
              <a:t>those who plow wrongdoing</a:t>
            </a:r>
            <a:br>
              <a:rPr lang="en-US" sz="3200" dirty="0">
                <a:solidFill>
                  <a:schemeClr val="bg1"/>
                </a:solidFill>
              </a:rPr>
            </a:br>
            <a:r>
              <a:rPr lang="en-US" sz="3200" b="0" dirty="0">
                <a:solidFill>
                  <a:schemeClr val="bg1"/>
                </a:solidFill>
                <a:effectLst/>
                <a:latin typeface="system-ui"/>
              </a:rPr>
              <a:t>And those who sow trouble harvest it.</a:t>
            </a:r>
            <a:endParaRPr lang="en-US" sz="3200" dirty="0">
              <a:solidFill>
                <a:schemeClr val="bg1"/>
              </a:solidFill>
            </a:endParaRPr>
          </a:p>
        </p:txBody>
      </p:sp>
      <p:sp>
        <p:nvSpPr>
          <p:cNvPr id="6" name="TextBox 5">
            <a:extLst>
              <a:ext uri="{FF2B5EF4-FFF2-40B4-BE49-F238E27FC236}">
                <a16:creationId xmlns:a16="http://schemas.microsoft.com/office/drawing/2014/main" id="{2D02466F-F5A1-4B71-A79D-C7A05293D4EB}"/>
              </a:ext>
            </a:extLst>
          </p:cNvPr>
          <p:cNvSpPr txBox="1"/>
          <p:nvPr/>
        </p:nvSpPr>
        <p:spPr>
          <a:xfrm>
            <a:off x="28136" y="112542"/>
            <a:ext cx="4346916" cy="646331"/>
          </a:xfrm>
          <a:prstGeom prst="rect">
            <a:avLst/>
          </a:prstGeom>
          <a:noFill/>
        </p:spPr>
        <p:txBody>
          <a:bodyPr wrap="square" rtlCol="0">
            <a:spAutoFit/>
          </a:bodyPr>
          <a:lstStyle/>
          <a:p>
            <a:r>
              <a:rPr lang="en-US" sz="3600" b="1" dirty="0">
                <a:solidFill>
                  <a:schemeClr val="bg1"/>
                </a:solidFill>
              </a:rPr>
              <a:t>Job 4:7-8 (Eliphaz)</a:t>
            </a:r>
          </a:p>
        </p:txBody>
      </p:sp>
      <p:cxnSp>
        <p:nvCxnSpPr>
          <p:cNvPr id="8" name="Straight Connector 7">
            <a:extLst>
              <a:ext uri="{FF2B5EF4-FFF2-40B4-BE49-F238E27FC236}">
                <a16:creationId xmlns:a16="http://schemas.microsoft.com/office/drawing/2014/main" id="{9AA68F0F-7988-4752-AEC3-C2E7C4B39674}"/>
              </a:ext>
            </a:extLst>
          </p:cNvPr>
          <p:cNvCxnSpPr/>
          <p:nvPr/>
        </p:nvCxnSpPr>
        <p:spPr>
          <a:xfrm>
            <a:off x="0" y="829994"/>
            <a:ext cx="9144000"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8685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8270675-42AD-46C6-80D7-66200744EF76}"/>
              </a:ext>
            </a:extLst>
          </p:cNvPr>
          <p:cNvSpPr txBox="1"/>
          <p:nvPr/>
        </p:nvSpPr>
        <p:spPr>
          <a:xfrm>
            <a:off x="379828" y="0"/>
            <a:ext cx="9031458" cy="4508927"/>
          </a:xfrm>
          <a:prstGeom prst="rect">
            <a:avLst/>
          </a:prstGeom>
          <a:noFill/>
        </p:spPr>
        <p:txBody>
          <a:bodyPr wrap="square" rtlCol="0">
            <a:spAutoFit/>
          </a:bodyPr>
          <a:lstStyle/>
          <a:p>
            <a:r>
              <a:rPr lang="en-US" sz="28700" dirty="0">
                <a:solidFill>
                  <a:srgbClr val="FF3300"/>
                </a:solidFill>
                <a:latin typeface="Chiller" panose="04020404031007020602" pitchFamily="82" charset="0"/>
              </a:rPr>
              <a:t>Evil</a:t>
            </a:r>
          </a:p>
        </p:txBody>
      </p:sp>
    </p:spTree>
    <p:extLst>
      <p:ext uri="{BB962C8B-B14F-4D97-AF65-F5344CB8AC3E}">
        <p14:creationId xmlns:p14="http://schemas.microsoft.com/office/powerpoint/2010/main" val="31537349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07E2F07-3FAD-4678-9206-FF9A7DA759CD}"/>
              </a:ext>
            </a:extLst>
          </p:cNvPr>
          <p:cNvSpPr txBox="1"/>
          <p:nvPr/>
        </p:nvSpPr>
        <p:spPr>
          <a:xfrm>
            <a:off x="28136" y="2644170"/>
            <a:ext cx="9115864" cy="1569660"/>
          </a:xfrm>
          <a:prstGeom prst="rect">
            <a:avLst/>
          </a:prstGeom>
          <a:noFill/>
        </p:spPr>
        <p:txBody>
          <a:bodyPr wrap="square">
            <a:spAutoFit/>
          </a:bodyPr>
          <a:lstStyle/>
          <a:p>
            <a:r>
              <a:rPr lang="en-US" sz="3200" b="1" i="0" dirty="0">
                <a:solidFill>
                  <a:srgbClr val="FFFF00"/>
                </a:solidFill>
                <a:effectLst/>
                <a:latin typeface="system-ui"/>
              </a:rPr>
              <a:t>If your sons sinned against Him</a:t>
            </a:r>
            <a:r>
              <a:rPr lang="en-US" sz="3200" b="0" i="0" dirty="0">
                <a:solidFill>
                  <a:schemeClr val="bg1"/>
                </a:solidFill>
                <a:effectLst/>
                <a:latin typeface="system-ui"/>
              </a:rPr>
              <a:t>,</a:t>
            </a:r>
            <a:br>
              <a:rPr lang="en-US" sz="3200" dirty="0">
                <a:solidFill>
                  <a:schemeClr val="bg1"/>
                </a:solidFill>
              </a:rPr>
            </a:br>
            <a:r>
              <a:rPr lang="en-US" sz="3200" b="0" i="0" dirty="0">
                <a:solidFill>
                  <a:schemeClr val="bg1"/>
                </a:solidFill>
                <a:effectLst/>
                <a:latin typeface="system-ui"/>
              </a:rPr>
              <a:t>Then He turned them over to the power of their wrongdoing.</a:t>
            </a:r>
            <a:endParaRPr lang="en-US" sz="3200" dirty="0">
              <a:solidFill>
                <a:schemeClr val="bg1"/>
              </a:solidFill>
            </a:endParaRPr>
          </a:p>
        </p:txBody>
      </p:sp>
      <p:sp>
        <p:nvSpPr>
          <p:cNvPr id="6" name="TextBox 5">
            <a:extLst>
              <a:ext uri="{FF2B5EF4-FFF2-40B4-BE49-F238E27FC236}">
                <a16:creationId xmlns:a16="http://schemas.microsoft.com/office/drawing/2014/main" id="{2D02466F-F5A1-4B71-A79D-C7A05293D4EB}"/>
              </a:ext>
            </a:extLst>
          </p:cNvPr>
          <p:cNvSpPr txBox="1"/>
          <p:nvPr/>
        </p:nvSpPr>
        <p:spPr>
          <a:xfrm>
            <a:off x="28136" y="112542"/>
            <a:ext cx="4346916" cy="646331"/>
          </a:xfrm>
          <a:prstGeom prst="rect">
            <a:avLst/>
          </a:prstGeom>
          <a:noFill/>
        </p:spPr>
        <p:txBody>
          <a:bodyPr wrap="square" rtlCol="0">
            <a:spAutoFit/>
          </a:bodyPr>
          <a:lstStyle/>
          <a:p>
            <a:r>
              <a:rPr lang="en-US" sz="3600" b="1" dirty="0">
                <a:solidFill>
                  <a:schemeClr val="bg1"/>
                </a:solidFill>
              </a:rPr>
              <a:t>Job 8:4 (Bildad)</a:t>
            </a:r>
          </a:p>
        </p:txBody>
      </p:sp>
      <p:cxnSp>
        <p:nvCxnSpPr>
          <p:cNvPr id="8" name="Straight Connector 7">
            <a:extLst>
              <a:ext uri="{FF2B5EF4-FFF2-40B4-BE49-F238E27FC236}">
                <a16:creationId xmlns:a16="http://schemas.microsoft.com/office/drawing/2014/main" id="{9AA68F0F-7988-4752-AEC3-C2E7C4B39674}"/>
              </a:ext>
            </a:extLst>
          </p:cNvPr>
          <p:cNvCxnSpPr/>
          <p:nvPr/>
        </p:nvCxnSpPr>
        <p:spPr>
          <a:xfrm>
            <a:off x="0" y="829994"/>
            <a:ext cx="9144000"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7900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07E2F07-3FAD-4678-9206-FF9A7DA759CD}"/>
              </a:ext>
            </a:extLst>
          </p:cNvPr>
          <p:cNvSpPr txBox="1"/>
          <p:nvPr/>
        </p:nvSpPr>
        <p:spPr>
          <a:xfrm>
            <a:off x="28136" y="2644170"/>
            <a:ext cx="9115864" cy="1077218"/>
          </a:xfrm>
          <a:prstGeom prst="rect">
            <a:avLst/>
          </a:prstGeom>
          <a:noFill/>
        </p:spPr>
        <p:txBody>
          <a:bodyPr wrap="square">
            <a:spAutoFit/>
          </a:bodyPr>
          <a:lstStyle/>
          <a:p>
            <a:r>
              <a:rPr lang="en-US" sz="3200" b="0" i="0" dirty="0">
                <a:solidFill>
                  <a:schemeClr val="bg1"/>
                </a:solidFill>
                <a:effectLst/>
                <a:latin typeface="system-ui"/>
              </a:rPr>
              <a:t>For He knows false people,</a:t>
            </a:r>
            <a:br>
              <a:rPr lang="en-US" sz="3200" dirty="0">
                <a:solidFill>
                  <a:schemeClr val="bg1"/>
                </a:solidFill>
              </a:rPr>
            </a:br>
            <a:r>
              <a:rPr lang="en-US" sz="3200" b="0" i="0" dirty="0">
                <a:solidFill>
                  <a:schemeClr val="bg1"/>
                </a:solidFill>
                <a:effectLst/>
                <a:latin typeface="system-ui"/>
              </a:rPr>
              <a:t>And He sees injustice without investigating.</a:t>
            </a:r>
            <a:endParaRPr lang="en-US" sz="3200" dirty="0">
              <a:solidFill>
                <a:schemeClr val="bg1"/>
              </a:solidFill>
            </a:endParaRPr>
          </a:p>
        </p:txBody>
      </p:sp>
      <p:sp>
        <p:nvSpPr>
          <p:cNvPr id="6" name="TextBox 5">
            <a:extLst>
              <a:ext uri="{FF2B5EF4-FFF2-40B4-BE49-F238E27FC236}">
                <a16:creationId xmlns:a16="http://schemas.microsoft.com/office/drawing/2014/main" id="{2D02466F-F5A1-4B71-A79D-C7A05293D4EB}"/>
              </a:ext>
            </a:extLst>
          </p:cNvPr>
          <p:cNvSpPr txBox="1"/>
          <p:nvPr/>
        </p:nvSpPr>
        <p:spPr>
          <a:xfrm>
            <a:off x="28136" y="112542"/>
            <a:ext cx="4346916" cy="646331"/>
          </a:xfrm>
          <a:prstGeom prst="rect">
            <a:avLst/>
          </a:prstGeom>
          <a:noFill/>
        </p:spPr>
        <p:txBody>
          <a:bodyPr wrap="square" rtlCol="0">
            <a:spAutoFit/>
          </a:bodyPr>
          <a:lstStyle/>
          <a:p>
            <a:r>
              <a:rPr lang="en-US" sz="3600" b="1" dirty="0">
                <a:solidFill>
                  <a:schemeClr val="bg1"/>
                </a:solidFill>
              </a:rPr>
              <a:t>Job 11:11 (Zophar)</a:t>
            </a:r>
          </a:p>
        </p:txBody>
      </p:sp>
      <p:cxnSp>
        <p:nvCxnSpPr>
          <p:cNvPr id="8" name="Straight Connector 7">
            <a:extLst>
              <a:ext uri="{FF2B5EF4-FFF2-40B4-BE49-F238E27FC236}">
                <a16:creationId xmlns:a16="http://schemas.microsoft.com/office/drawing/2014/main" id="{9AA68F0F-7988-4752-AEC3-C2E7C4B39674}"/>
              </a:ext>
            </a:extLst>
          </p:cNvPr>
          <p:cNvCxnSpPr/>
          <p:nvPr/>
        </p:nvCxnSpPr>
        <p:spPr>
          <a:xfrm>
            <a:off x="0" y="829994"/>
            <a:ext cx="9144000"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07827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07E2F07-3FAD-4678-9206-FF9A7DA759CD}"/>
              </a:ext>
            </a:extLst>
          </p:cNvPr>
          <p:cNvSpPr txBox="1"/>
          <p:nvPr/>
        </p:nvSpPr>
        <p:spPr>
          <a:xfrm>
            <a:off x="267286" y="2644170"/>
            <a:ext cx="8876714" cy="2554545"/>
          </a:xfrm>
          <a:prstGeom prst="rect">
            <a:avLst/>
          </a:prstGeom>
          <a:noFill/>
        </p:spPr>
        <p:txBody>
          <a:bodyPr wrap="square">
            <a:spAutoFit/>
          </a:bodyPr>
          <a:lstStyle/>
          <a:p>
            <a:r>
              <a:rPr lang="en-US" sz="3200" b="0" i="0" dirty="0">
                <a:solidFill>
                  <a:schemeClr val="bg1"/>
                </a:solidFill>
                <a:effectLst/>
                <a:latin typeface="system-ui"/>
              </a:rPr>
              <a:t>Truly then you are the people,</a:t>
            </a:r>
            <a:br>
              <a:rPr lang="en-US" sz="3200" dirty="0">
                <a:solidFill>
                  <a:schemeClr val="bg1"/>
                </a:solidFill>
              </a:rPr>
            </a:br>
            <a:r>
              <a:rPr lang="en-US" sz="3200" b="0" i="0" dirty="0">
                <a:solidFill>
                  <a:schemeClr val="bg1"/>
                </a:solidFill>
                <a:effectLst/>
                <a:latin typeface="system-ui"/>
              </a:rPr>
              <a:t>And with you wisdom will die!</a:t>
            </a:r>
            <a:br>
              <a:rPr lang="en-US" sz="3200" dirty="0">
                <a:solidFill>
                  <a:schemeClr val="bg1"/>
                </a:solidFill>
              </a:rPr>
            </a:br>
            <a:r>
              <a:rPr lang="en-US" sz="3200" b="0" i="0" dirty="0">
                <a:solidFill>
                  <a:schemeClr val="bg1"/>
                </a:solidFill>
                <a:effectLst/>
                <a:latin typeface="system-ui"/>
              </a:rPr>
              <a:t>But I have intelligence as well as you;</a:t>
            </a:r>
            <a:br>
              <a:rPr lang="en-US" sz="3200" dirty="0">
                <a:solidFill>
                  <a:schemeClr val="bg1"/>
                </a:solidFill>
              </a:rPr>
            </a:br>
            <a:r>
              <a:rPr lang="en-US" sz="3200" b="0" i="0" dirty="0">
                <a:solidFill>
                  <a:schemeClr val="bg1"/>
                </a:solidFill>
                <a:effectLst/>
                <a:latin typeface="system-ui"/>
              </a:rPr>
              <a:t>I am not inferior to you.</a:t>
            </a:r>
          </a:p>
          <a:p>
            <a:r>
              <a:rPr lang="en-US" sz="3200" dirty="0">
                <a:solidFill>
                  <a:schemeClr val="bg1"/>
                </a:solidFill>
                <a:latin typeface="system-ui"/>
              </a:rPr>
              <a:t>And who does not know such things as these?</a:t>
            </a:r>
            <a:endParaRPr lang="en-US" sz="3200" dirty="0">
              <a:solidFill>
                <a:schemeClr val="bg1"/>
              </a:solidFill>
            </a:endParaRPr>
          </a:p>
        </p:txBody>
      </p:sp>
      <p:sp>
        <p:nvSpPr>
          <p:cNvPr id="6" name="TextBox 5">
            <a:extLst>
              <a:ext uri="{FF2B5EF4-FFF2-40B4-BE49-F238E27FC236}">
                <a16:creationId xmlns:a16="http://schemas.microsoft.com/office/drawing/2014/main" id="{2D02466F-F5A1-4B71-A79D-C7A05293D4EB}"/>
              </a:ext>
            </a:extLst>
          </p:cNvPr>
          <p:cNvSpPr txBox="1"/>
          <p:nvPr/>
        </p:nvSpPr>
        <p:spPr>
          <a:xfrm>
            <a:off x="28136" y="112542"/>
            <a:ext cx="4346916" cy="646331"/>
          </a:xfrm>
          <a:prstGeom prst="rect">
            <a:avLst/>
          </a:prstGeom>
          <a:noFill/>
        </p:spPr>
        <p:txBody>
          <a:bodyPr wrap="square" rtlCol="0">
            <a:spAutoFit/>
          </a:bodyPr>
          <a:lstStyle/>
          <a:p>
            <a:r>
              <a:rPr lang="en-US" sz="3600" b="1" dirty="0">
                <a:solidFill>
                  <a:schemeClr val="bg1"/>
                </a:solidFill>
              </a:rPr>
              <a:t>Job 12:2-3 (Job)</a:t>
            </a:r>
          </a:p>
        </p:txBody>
      </p:sp>
      <p:cxnSp>
        <p:nvCxnSpPr>
          <p:cNvPr id="8" name="Straight Connector 7">
            <a:extLst>
              <a:ext uri="{FF2B5EF4-FFF2-40B4-BE49-F238E27FC236}">
                <a16:creationId xmlns:a16="http://schemas.microsoft.com/office/drawing/2014/main" id="{9AA68F0F-7988-4752-AEC3-C2E7C4B39674}"/>
              </a:ext>
            </a:extLst>
          </p:cNvPr>
          <p:cNvCxnSpPr/>
          <p:nvPr/>
        </p:nvCxnSpPr>
        <p:spPr>
          <a:xfrm>
            <a:off x="0" y="829994"/>
            <a:ext cx="9144000"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20811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07E2F07-3FAD-4678-9206-FF9A7DA759CD}"/>
              </a:ext>
            </a:extLst>
          </p:cNvPr>
          <p:cNvSpPr txBox="1"/>
          <p:nvPr/>
        </p:nvSpPr>
        <p:spPr>
          <a:xfrm>
            <a:off x="267286" y="2890391"/>
            <a:ext cx="8876714" cy="1077218"/>
          </a:xfrm>
          <a:prstGeom prst="rect">
            <a:avLst/>
          </a:prstGeom>
          <a:noFill/>
        </p:spPr>
        <p:txBody>
          <a:bodyPr wrap="square">
            <a:spAutoFit/>
          </a:bodyPr>
          <a:lstStyle/>
          <a:p>
            <a:r>
              <a:rPr lang="en-US" sz="3200" b="0" i="0" dirty="0">
                <a:solidFill>
                  <a:schemeClr val="bg1"/>
                </a:solidFill>
                <a:effectLst/>
                <a:latin typeface="system-ui"/>
              </a:rPr>
              <a:t>I have heard many things like these;</a:t>
            </a:r>
            <a:br>
              <a:rPr lang="en-US" sz="3200" dirty="0">
                <a:solidFill>
                  <a:schemeClr val="bg1"/>
                </a:solidFill>
              </a:rPr>
            </a:br>
            <a:r>
              <a:rPr lang="en-US" sz="3200" b="0" i="0" dirty="0">
                <a:solidFill>
                  <a:schemeClr val="bg1"/>
                </a:solidFill>
                <a:effectLst/>
                <a:latin typeface="system-ui"/>
              </a:rPr>
              <a:t>Miserable comforters are you all!</a:t>
            </a:r>
            <a:endParaRPr lang="en-US" sz="3200" dirty="0">
              <a:solidFill>
                <a:schemeClr val="bg1"/>
              </a:solidFill>
            </a:endParaRPr>
          </a:p>
        </p:txBody>
      </p:sp>
      <p:sp>
        <p:nvSpPr>
          <p:cNvPr id="6" name="TextBox 5">
            <a:extLst>
              <a:ext uri="{FF2B5EF4-FFF2-40B4-BE49-F238E27FC236}">
                <a16:creationId xmlns:a16="http://schemas.microsoft.com/office/drawing/2014/main" id="{2D02466F-F5A1-4B71-A79D-C7A05293D4EB}"/>
              </a:ext>
            </a:extLst>
          </p:cNvPr>
          <p:cNvSpPr txBox="1"/>
          <p:nvPr/>
        </p:nvSpPr>
        <p:spPr>
          <a:xfrm>
            <a:off x="28136" y="112542"/>
            <a:ext cx="4346916" cy="646331"/>
          </a:xfrm>
          <a:prstGeom prst="rect">
            <a:avLst/>
          </a:prstGeom>
          <a:noFill/>
        </p:spPr>
        <p:txBody>
          <a:bodyPr wrap="square" rtlCol="0">
            <a:spAutoFit/>
          </a:bodyPr>
          <a:lstStyle/>
          <a:p>
            <a:r>
              <a:rPr lang="en-US" sz="3600" b="1" dirty="0">
                <a:solidFill>
                  <a:schemeClr val="bg1"/>
                </a:solidFill>
              </a:rPr>
              <a:t>Job 16:2 (Job)</a:t>
            </a:r>
          </a:p>
        </p:txBody>
      </p:sp>
      <p:cxnSp>
        <p:nvCxnSpPr>
          <p:cNvPr id="8" name="Straight Connector 7">
            <a:extLst>
              <a:ext uri="{FF2B5EF4-FFF2-40B4-BE49-F238E27FC236}">
                <a16:creationId xmlns:a16="http://schemas.microsoft.com/office/drawing/2014/main" id="{9AA68F0F-7988-4752-AEC3-C2E7C4B39674}"/>
              </a:ext>
            </a:extLst>
          </p:cNvPr>
          <p:cNvCxnSpPr/>
          <p:nvPr/>
        </p:nvCxnSpPr>
        <p:spPr>
          <a:xfrm>
            <a:off x="0" y="829994"/>
            <a:ext cx="9144000"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27405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07E2F07-3FAD-4678-9206-FF9A7DA759CD}"/>
              </a:ext>
            </a:extLst>
          </p:cNvPr>
          <p:cNvSpPr txBox="1"/>
          <p:nvPr/>
        </p:nvSpPr>
        <p:spPr>
          <a:xfrm>
            <a:off x="267286" y="2890391"/>
            <a:ext cx="8876714" cy="1077218"/>
          </a:xfrm>
          <a:prstGeom prst="rect">
            <a:avLst/>
          </a:prstGeom>
          <a:noFill/>
        </p:spPr>
        <p:txBody>
          <a:bodyPr wrap="square">
            <a:spAutoFit/>
          </a:bodyPr>
          <a:lstStyle/>
          <a:p>
            <a:r>
              <a:rPr lang="en-US" sz="3200" b="0" i="0" dirty="0">
                <a:solidFill>
                  <a:schemeClr val="bg1"/>
                </a:solidFill>
                <a:effectLst/>
                <a:latin typeface="system-ui"/>
              </a:rPr>
              <a:t>Oh that I were as in months gone by,</a:t>
            </a:r>
            <a:br>
              <a:rPr lang="en-US" sz="3200" dirty="0">
                <a:solidFill>
                  <a:schemeClr val="bg1"/>
                </a:solidFill>
              </a:rPr>
            </a:br>
            <a:r>
              <a:rPr lang="en-US" sz="3200" b="0" i="0" dirty="0">
                <a:solidFill>
                  <a:schemeClr val="bg1"/>
                </a:solidFill>
                <a:effectLst/>
                <a:latin typeface="system-ui"/>
              </a:rPr>
              <a:t>As in the days when God watched over me;</a:t>
            </a:r>
            <a:endParaRPr lang="en-US" sz="3200" dirty="0">
              <a:solidFill>
                <a:schemeClr val="bg1"/>
              </a:solidFill>
            </a:endParaRPr>
          </a:p>
        </p:txBody>
      </p:sp>
      <p:sp>
        <p:nvSpPr>
          <p:cNvPr id="6" name="TextBox 5">
            <a:extLst>
              <a:ext uri="{FF2B5EF4-FFF2-40B4-BE49-F238E27FC236}">
                <a16:creationId xmlns:a16="http://schemas.microsoft.com/office/drawing/2014/main" id="{2D02466F-F5A1-4B71-A79D-C7A05293D4EB}"/>
              </a:ext>
            </a:extLst>
          </p:cNvPr>
          <p:cNvSpPr txBox="1"/>
          <p:nvPr/>
        </p:nvSpPr>
        <p:spPr>
          <a:xfrm>
            <a:off x="28136" y="112542"/>
            <a:ext cx="4346916" cy="646331"/>
          </a:xfrm>
          <a:prstGeom prst="rect">
            <a:avLst/>
          </a:prstGeom>
          <a:noFill/>
        </p:spPr>
        <p:txBody>
          <a:bodyPr wrap="square" rtlCol="0">
            <a:spAutoFit/>
          </a:bodyPr>
          <a:lstStyle/>
          <a:p>
            <a:r>
              <a:rPr lang="en-US" sz="3600" b="1" dirty="0">
                <a:solidFill>
                  <a:schemeClr val="bg1"/>
                </a:solidFill>
              </a:rPr>
              <a:t>Job 29:2 (Job)</a:t>
            </a:r>
          </a:p>
        </p:txBody>
      </p:sp>
      <p:cxnSp>
        <p:nvCxnSpPr>
          <p:cNvPr id="8" name="Straight Connector 7">
            <a:extLst>
              <a:ext uri="{FF2B5EF4-FFF2-40B4-BE49-F238E27FC236}">
                <a16:creationId xmlns:a16="http://schemas.microsoft.com/office/drawing/2014/main" id="{9AA68F0F-7988-4752-AEC3-C2E7C4B39674}"/>
              </a:ext>
            </a:extLst>
          </p:cNvPr>
          <p:cNvCxnSpPr/>
          <p:nvPr/>
        </p:nvCxnSpPr>
        <p:spPr>
          <a:xfrm>
            <a:off x="0" y="829994"/>
            <a:ext cx="9144000"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20181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07E2F07-3FAD-4678-9206-FF9A7DA759CD}"/>
              </a:ext>
            </a:extLst>
          </p:cNvPr>
          <p:cNvSpPr txBox="1"/>
          <p:nvPr/>
        </p:nvSpPr>
        <p:spPr>
          <a:xfrm>
            <a:off x="267286" y="1975991"/>
            <a:ext cx="8876714" cy="3539430"/>
          </a:xfrm>
          <a:prstGeom prst="rect">
            <a:avLst/>
          </a:prstGeom>
          <a:noFill/>
        </p:spPr>
        <p:txBody>
          <a:bodyPr wrap="square">
            <a:spAutoFit/>
          </a:bodyPr>
          <a:lstStyle/>
          <a:p>
            <a:r>
              <a:rPr lang="en-US" sz="3200" b="0" i="0" dirty="0">
                <a:solidFill>
                  <a:schemeClr val="bg1"/>
                </a:solidFill>
                <a:effectLst/>
                <a:latin typeface="system-ui"/>
              </a:rPr>
              <a:t>Now Elihu had waited to speak to Job because they were years older than he. </a:t>
            </a:r>
          </a:p>
          <a:p>
            <a:endParaRPr lang="en-US" sz="3200" dirty="0">
              <a:solidFill>
                <a:schemeClr val="bg1"/>
              </a:solidFill>
              <a:latin typeface="system-ui"/>
            </a:endParaRPr>
          </a:p>
          <a:p>
            <a:r>
              <a:rPr lang="en-US" sz="3200" b="0" dirty="0">
                <a:solidFill>
                  <a:schemeClr val="bg1"/>
                </a:solidFill>
                <a:effectLst/>
                <a:latin typeface="system-ui"/>
              </a:rPr>
              <a:t>“The abundant in years may not be wise,</a:t>
            </a:r>
            <a:br>
              <a:rPr lang="en-US" sz="3200" dirty="0">
                <a:solidFill>
                  <a:schemeClr val="bg1"/>
                </a:solidFill>
              </a:rPr>
            </a:br>
            <a:r>
              <a:rPr lang="en-US" sz="3200" b="0" dirty="0">
                <a:solidFill>
                  <a:schemeClr val="bg1"/>
                </a:solidFill>
                <a:effectLst/>
                <a:latin typeface="system-ui"/>
              </a:rPr>
              <a:t>Nor may elders understand justice.</a:t>
            </a:r>
            <a:br>
              <a:rPr lang="en-US" sz="3200" dirty="0">
                <a:solidFill>
                  <a:schemeClr val="bg1"/>
                </a:solidFill>
              </a:rPr>
            </a:br>
            <a:r>
              <a:rPr lang="en-US" sz="3200" b="0" dirty="0">
                <a:solidFill>
                  <a:schemeClr val="bg1"/>
                </a:solidFill>
                <a:effectLst/>
                <a:latin typeface="system-ui"/>
              </a:rPr>
              <a:t>So I say, ‘Listen to me,</a:t>
            </a:r>
            <a:br>
              <a:rPr lang="en-US" sz="3200" dirty="0">
                <a:solidFill>
                  <a:schemeClr val="bg1"/>
                </a:solidFill>
              </a:rPr>
            </a:br>
            <a:r>
              <a:rPr lang="en-US" sz="3200" b="0" dirty="0">
                <a:solidFill>
                  <a:schemeClr val="bg1"/>
                </a:solidFill>
                <a:effectLst/>
                <a:latin typeface="system-ui"/>
              </a:rPr>
              <a:t>I too will tell what I think.’ ”</a:t>
            </a:r>
            <a:endParaRPr lang="en-US" sz="3200" dirty="0">
              <a:solidFill>
                <a:schemeClr val="bg1"/>
              </a:solidFill>
            </a:endParaRPr>
          </a:p>
        </p:txBody>
      </p:sp>
      <p:sp>
        <p:nvSpPr>
          <p:cNvPr id="6" name="TextBox 5">
            <a:extLst>
              <a:ext uri="{FF2B5EF4-FFF2-40B4-BE49-F238E27FC236}">
                <a16:creationId xmlns:a16="http://schemas.microsoft.com/office/drawing/2014/main" id="{2D02466F-F5A1-4B71-A79D-C7A05293D4EB}"/>
              </a:ext>
            </a:extLst>
          </p:cNvPr>
          <p:cNvSpPr txBox="1"/>
          <p:nvPr/>
        </p:nvSpPr>
        <p:spPr>
          <a:xfrm>
            <a:off x="28136" y="112542"/>
            <a:ext cx="4346916" cy="646331"/>
          </a:xfrm>
          <a:prstGeom prst="rect">
            <a:avLst/>
          </a:prstGeom>
          <a:noFill/>
        </p:spPr>
        <p:txBody>
          <a:bodyPr wrap="square" rtlCol="0">
            <a:spAutoFit/>
          </a:bodyPr>
          <a:lstStyle/>
          <a:p>
            <a:r>
              <a:rPr lang="en-US" sz="3600" b="1" dirty="0">
                <a:solidFill>
                  <a:schemeClr val="bg1"/>
                </a:solidFill>
              </a:rPr>
              <a:t>Job 32:4, 9-10 (Elihu)</a:t>
            </a:r>
          </a:p>
        </p:txBody>
      </p:sp>
      <p:cxnSp>
        <p:nvCxnSpPr>
          <p:cNvPr id="8" name="Straight Connector 7">
            <a:extLst>
              <a:ext uri="{FF2B5EF4-FFF2-40B4-BE49-F238E27FC236}">
                <a16:creationId xmlns:a16="http://schemas.microsoft.com/office/drawing/2014/main" id="{9AA68F0F-7988-4752-AEC3-C2E7C4B39674}"/>
              </a:ext>
            </a:extLst>
          </p:cNvPr>
          <p:cNvCxnSpPr/>
          <p:nvPr/>
        </p:nvCxnSpPr>
        <p:spPr>
          <a:xfrm>
            <a:off x="0" y="829994"/>
            <a:ext cx="9144000"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1141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07E2F07-3FAD-4678-9206-FF9A7DA759CD}"/>
              </a:ext>
            </a:extLst>
          </p:cNvPr>
          <p:cNvSpPr txBox="1"/>
          <p:nvPr/>
        </p:nvSpPr>
        <p:spPr>
          <a:xfrm>
            <a:off x="407963" y="2890391"/>
            <a:ext cx="8736037" cy="1077218"/>
          </a:xfrm>
          <a:prstGeom prst="rect">
            <a:avLst/>
          </a:prstGeom>
          <a:noFill/>
        </p:spPr>
        <p:txBody>
          <a:bodyPr wrap="square">
            <a:spAutoFit/>
          </a:bodyPr>
          <a:lstStyle/>
          <a:p>
            <a:r>
              <a:rPr lang="en-US" sz="3200" b="0" dirty="0">
                <a:solidFill>
                  <a:schemeClr val="bg1"/>
                </a:solidFill>
                <a:effectLst/>
                <a:latin typeface="system-ui"/>
              </a:rPr>
              <a:t>Where were you when I laid the foundation of the earth? Tell Me, if you have understanding.</a:t>
            </a:r>
            <a:endParaRPr lang="en-US" sz="3200" dirty="0">
              <a:solidFill>
                <a:schemeClr val="bg1"/>
              </a:solidFill>
            </a:endParaRPr>
          </a:p>
        </p:txBody>
      </p:sp>
      <p:sp>
        <p:nvSpPr>
          <p:cNvPr id="6" name="TextBox 5">
            <a:extLst>
              <a:ext uri="{FF2B5EF4-FFF2-40B4-BE49-F238E27FC236}">
                <a16:creationId xmlns:a16="http://schemas.microsoft.com/office/drawing/2014/main" id="{2D02466F-F5A1-4B71-A79D-C7A05293D4EB}"/>
              </a:ext>
            </a:extLst>
          </p:cNvPr>
          <p:cNvSpPr txBox="1"/>
          <p:nvPr/>
        </p:nvSpPr>
        <p:spPr>
          <a:xfrm>
            <a:off x="28136" y="112542"/>
            <a:ext cx="4346916" cy="646331"/>
          </a:xfrm>
          <a:prstGeom prst="rect">
            <a:avLst/>
          </a:prstGeom>
          <a:noFill/>
        </p:spPr>
        <p:txBody>
          <a:bodyPr wrap="square" rtlCol="0">
            <a:spAutoFit/>
          </a:bodyPr>
          <a:lstStyle/>
          <a:p>
            <a:r>
              <a:rPr lang="en-US" sz="3600" b="1" dirty="0">
                <a:solidFill>
                  <a:schemeClr val="bg1"/>
                </a:solidFill>
              </a:rPr>
              <a:t>Job 38:4 (LORD)</a:t>
            </a:r>
          </a:p>
        </p:txBody>
      </p:sp>
      <p:cxnSp>
        <p:nvCxnSpPr>
          <p:cNvPr id="8" name="Straight Connector 7">
            <a:extLst>
              <a:ext uri="{FF2B5EF4-FFF2-40B4-BE49-F238E27FC236}">
                <a16:creationId xmlns:a16="http://schemas.microsoft.com/office/drawing/2014/main" id="{9AA68F0F-7988-4752-AEC3-C2E7C4B39674}"/>
              </a:ext>
            </a:extLst>
          </p:cNvPr>
          <p:cNvCxnSpPr/>
          <p:nvPr/>
        </p:nvCxnSpPr>
        <p:spPr>
          <a:xfrm>
            <a:off x="0" y="829994"/>
            <a:ext cx="9144000"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96336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07E2F07-3FAD-4678-9206-FF9A7DA759CD}"/>
              </a:ext>
            </a:extLst>
          </p:cNvPr>
          <p:cNvSpPr txBox="1"/>
          <p:nvPr/>
        </p:nvSpPr>
        <p:spPr>
          <a:xfrm>
            <a:off x="211015" y="2397948"/>
            <a:ext cx="8932985" cy="2062103"/>
          </a:xfrm>
          <a:prstGeom prst="rect">
            <a:avLst/>
          </a:prstGeom>
          <a:noFill/>
        </p:spPr>
        <p:txBody>
          <a:bodyPr wrap="square">
            <a:spAutoFit/>
          </a:bodyPr>
          <a:lstStyle/>
          <a:p>
            <a:r>
              <a:rPr lang="en-US" sz="3200" b="0" i="0" dirty="0">
                <a:solidFill>
                  <a:schemeClr val="bg1"/>
                </a:solidFill>
                <a:effectLst/>
                <a:latin typeface="system-ui"/>
              </a:rPr>
              <a:t>…Therefore I have declared that which I did not understand,</a:t>
            </a:r>
          </a:p>
          <a:p>
            <a:endParaRPr lang="en-US" sz="3200" dirty="0">
              <a:solidFill>
                <a:schemeClr val="bg1"/>
              </a:solidFill>
              <a:latin typeface="system-ui"/>
            </a:endParaRPr>
          </a:p>
          <a:p>
            <a:r>
              <a:rPr lang="en-US" sz="3200" b="0" i="0" dirty="0">
                <a:solidFill>
                  <a:schemeClr val="bg1"/>
                </a:solidFill>
                <a:effectLst/>
                <a:latin typeface="system-ui"/>
              </a:rPr>
              <a:t>Things too wonderful for me, which I do not know.</a:t>
            </a:r>
            <a:r>
              <a:rPr lang="en-US" sz="3200" b="0" i="0" dirty="0">
                <a:solidFill>
                  <a:srgbClr val="000000"/>
                </a:solidFill>
                <a:effectLst/>
                <a:latin typeface="system-ui"/>
              </a:rPr>
              <a:t>.</a:t>
            </a:r>
            <a:endParaRPr lang="en-US" sz="3200" dirty="0">
              <a:solidFill>
                <a:schemeClr val="bg1"/>
              </a:solidFill>
            </a:endParaRPr>
          </a:p>
        </p:txBody>
      </p:sp>
      <p:sp>
        <p:nvSpPr>
          <p:cNvPr id="6" name="TextBox 5">
            <a:extLst>
              <a:ext uri="{FF2B5EF4-FFF2-40B4-BE49-F238E27FC236}">
                <a16:creationId xmlns:a16="http://schemas.microsoft.com/office/drawing/2014/main" id="{2D02466F-F5A1-4B71-A79D-C7A05293D4EB}"/>
              </a:ext>
            </a:extLst>
          </p:cNvPr>
          <p:cNvSpPr txBox="1"/>
          <p:nvPr/>
        </p:nvSpPr>
        <p:spPr>
          <a:xfrm>
            <a:off x="28136" y="112542"/>
            <a:ext cx="4346916" cy="646331"/>
          </a:xfrm>
          <a:prstGeom prst="rect">
            <a:avLst/>
          </a:prstGeom>
          <a:noFill/>
        </p:spPr>
        <p:txBody>
          <a:bodyPr wrap="square" rtlCol="0">
            <a:spAutoFit/>
          </a:bodyPr>
          <a:lstStyle/>
          <a:p>
            <a:r>
              <a:rPr lang="en-US" sz="3600" b="1" dirty="0">
                <a:solidFill>
                  <a:schemeClr val="bg1"/>
                </a:solidFill>
              </a:rPr>
              <a:t>Job 42:3 (Job)</a:t>
            </a:r>
          </a:p>
        </p:txBody>
      </p:sp>
      <p:cxnSp>
        <p:nvCxnSpPr>
          <p:cNvPr id="8" name="Straight Connector 7">
            <a:extLst>
              <a:ext uri="{FF2B5EF4-FFF2-40B4-BE49-F238E27FC236}">
                <a16:creationId xmlns:a16="http://schemas.microsoft.com/office/drawing/2014/main" id="{9AA68F0F-7988-4752-AEC3-C2E7C4B39674}"/>
              </a:ext>
            </a:extLst>
          </p:cNvPr>
          <p:cNvCxnSpPr/>
          <p:nvPr/>
        </p:nvCxnSpPr>
        <p:spPr>
          <a:xfrm>
            <a:off x="0" y="829994"/>
            <a:ext cx="9144000"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1813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07E2F07-3FAD-4678-9206-FF9A7DA759CD}"/>
              </a:ext>
            </a:extLst>
          </p:cNvPr>
          <p:cNvSpPr txBox="1"/>
          <p:nvPr/>
        </p:nvSpPr>
        <p:spPr>
          <a:xfrm>
            <a:off x="211015" y="2644170"/>
            <a:ext cx="8932985" cy="1569660"/>
          </a:xfrm>
          <a:prstGeom prst="rect">
            <a:avLst/>
          </a:prstGeom>
          <a:noFill/>
        </p:spPr>
        <p:txBody>
          <a:bodyPr wrap="square">
            <a:spAutoFit/>
          </a:bodyPr>
          <a:lstStyle/>
          <a:p>
            <a:r>
              <a:rPr lang="en-US" sz="3200" b="0" i="0" dirty="0">
                <a:solidFill>
                  <a:schemeClr val="bg1"/>
                </a:solidFill>
                <a:effectLst/>
                <a:latin typeface="system-ui"/>
              </a:rPr>
              <a:t>The </a:t>
            </a:r>
            <a:r>
              <a:rPr lang="en-US" sz="3200" b="0" i="0" cap="small" dirty="0">
                <a:solidFill>
                  <a:schemeClr val="bg1"/>
                </a:solidFill>
                <a:effectLst/>
                <a:latin typeface="system-ui"/>
              </a:rPr>
              <a:t>Lord</a:t>
            </a:r>
            <a:r>
              <a:rPr lang="en-US" sz="3200" b="0" i="0" dirty="0">
                <a:solidFill>
                  <a:schemeClr val="bg1"/>
                </a:solidFill>
                <a:effectLst/>
                <a:latin typeface="system-ui"/>
              </a:rPr>
              <a:t> also restored the fortunes of Job when he prayed for his friends, and the </a:t>
            </a:r>
            <a:r>
              <a:rPr lang="en-US" sz="3200" b="0" i="0" cap="small" dirty="0">
                <a:solidFill>
                  <a:schemeClr val="bg1"/>
                </a:solidFill>
                <a:effectLst/>
                <a:latin typeface="system-ui"/>
              </a:rPr>
              <a:t>Lord</a:t>
            </a:r>
            <a:r>
              <a:rPr lang="en-US" sz="3200" b="0" i="0" dirty="0">
                <a:solidFill>
                  <a:schemeClr val="bg1"/>
                </a:solidFill>
                <a:effectLst/>
                <a:latin typeface="system-ui"/>
              </a:rPr>
              <a:t> increased double all that Job had.</a:t>
            </a:r>
            <a:endParaRPr lang="en-US" sz="3200" dirty="0">
              <a:solidFill>
                <a:schemeClr val="bg1"/>
              </a:solidFill>
            </a:endParaRPr>
          </a:p>
        </p:txBody>
      </p:sp>
      <p:sp>
        <p:nvSpPr>
          <p:cNvPr id="6" name="TextBox 5">
            <a:extLst>
              <a:ext uri="{FF2B5EF4-FFF2-40B4-BE49-F238E27FC236}">
                <a16:creationId xmlns:a16="http://schemas.microsoft.com/office/drawing/2014/main" id="{2D02466F-F5A1-4B71-A79D-C7A05293D4EB}"/>
              </a:ext>
            </a:extLst>
          </p:cNvPr>
          <p:cNvSpPr txBox="1"/>
          <p:nvPr/>
        </p:nvSpPr>
        <p:spPr>
          <a:xfrm>
            <a:off x="28136" y="112542"/>
            <a:ext cx="4346916" cy="646331"/>
          </a:xfrm>
          <a:prstGeom prst="rect">
            <a:avLst/>
          </a:prstGeom>
          <a:noFill/>
        </p:spPr>
        <p:txBody>
          <a:bodyPr wrap="square" rtlCol="0">
            <a:spAutoFit/>
          </a:bodyPr>
          <a:lstStyle/>
          <a:p>
            <a:r>
              <a:rPr lang="en-US" sz="3600" b="1" dirty="0">
                <a:solidFill>
                  <a:schemeClr val="bg1"/>
                </a:solidFill>
              </a:rPr>
              <a:t>Job 42:10 </a:t>
            </a:r>
          </a:p>
        </p:txBody>
      </p:sp>
      <p:cxnSp>
        <p:nvCxnSpPr>
          <p:cNvPr id="8" name="Straight Connector 7">
            <a:extLst>
              <a:ext uri="{FF2B5EF4-FFF2-40B4-BE49-F238E27FC236}">
                <a16:creationId xmlns:a16="http://schemas.microsoft.com/office/drawing/2014/main" id="{9AA68F0F-7988-4752-AEC3-C2E7C4B39674}"/>
              </a:ext>
            </a:extLst>
          </p:cNvPr>
          <p:cNvCxnSpPr/>
          <p:nvPr/>
        </p:nvCxnSpPr>
        <p:spPr>
          <a:xfrm>
            <a:off x="0" y="829994"/>
            <a:ext cx="9144000"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65028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0677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96C1D6F-4BAF-42EF-8AE8-C5E888FB2207}"/>
              </a:ext>
            </a:extLst>
          </p:cNvPr>
          <p:cNvSpPr txBox="1"/>
          <p:nvPr/>
        </p:nvSpPr>
        <p:spPr>
          <a:xfrm>
            <a:off x="0" y="1674055"/>
            <a:ext cx="9144000" cy="646331"/>
          </a:xfrm>
          <a:prstGeom prst="rect">
            <a:avLst/>
          </a:prstGeom>
          <a:noFill/>
        </p:spPr>
        <p:txBody>
          <a:bodyPr wrap="square" rtlCol="0">
            <a:spAutoFit/>
          </a:bodyPr>
          <a:lstStyle/>
          <a:p>
            <a:pPr algn="ctr"/>
            <a:r>
              <a:rPr lang="en-US" sz="3600" dirty="0">
                <a:solidFill>
                  <a:schemeClr val="bg1"/>
                </a:solidFill>
              </a:rPr>
              <a:t>There is a God.</a:t>
            </a:r>
          </a:p>
        </p:txBody>
      </p:sp>
      <p:sp>
        <p:nvSpPr>
          <p:cNvPr id="3" name="TextBox 2">
            <a:extLst>
              <a:ext uri="{FF2B5EF4-FFF2-40B4-BE49-F238E27FC236}">
                <a16:creationId xmlns:a16="http://schemas.microsoft.com/office/drawing/2014/main" id="{FD116ED7-9193-4472-91AA-519893FB80DA}"/>
              </a:ext>
            </a:extLst>
          </p:cNvPr>
          <p:cNvSpPr txBox="1"/>
          <p:nvPr/>
        </p:nvSpPr>
        <p:spPr>
          <a:xfrm>
            <a:off x="0" y="2320386"/>
            <a:ext cx="9144000" cy="646331"/>
          </a:xfrm>
          <a:prstGeom prst="rect">
            <a:avLst/>
          </a:prstGeom>
          <a:noFill/>
        </p:spPr>
        <p:txBody>
          <a:bodyPr wrap="square" rtlCol="0">
            <a:spAutoFit/>
          </a:bodyPr>
          <a:lstStyle/>
          <a:p>
            <a:pPr algn="ctr"/>
            <a:r>
              <a:rPr lang="en-US" sz="3600" dirty="0">
                <a:solidFill>
                  <a:schemeClr val="bg1"/>
                </a:solidFill>
              </a:rPr>
              <a:t>God is all-powerful.</a:t>
            </a:r>
          </a:p>
        </p:txBody>
      </p:sp>
      <p:sp>
        <p:nvSpPr>
          <p:cNvPr id="5" name="TextBox 4">
            <a:extLst>
              <a:ext uri="{FF2B5EF4-FFF2-40B4-BE49-F238E27FC236}">
                <a16:creationId xmlns:a16="http://schemas.microsoft.com/office/drawing/2014/main" id="{7E4BC4E6-DBA5-451C-8465-0889B74CE8E6}"/>
              </a:ext>
            </a:extLst>
          </p:cNvPr>
          <p:cNvSpPr txBox="1"/>
          <p:nvPr/>
        </p:nvSpPr>
        <p:spPr>
          <a:xfrm>
            <a:off x="0" y="2966717"/>
            <a:ext cx="9144000" cy="646331"/>
          </a:xfrm>
          <a:prstGeom prst="rect">
            <a:avLst/>
          </a:prstGeom>
          <a:noFill/>
        </p:spPr>
        <p:txBody>
          <a:bodyPr wrap="square" rtlCol="0">
            <a:spAutoFit/>
          </a:bodyPr>
          <a:lstStyle/>
          <a:p>
            <a:pPr algn="ctr"/>
            <a:r>
              <a:rPr lang="en-US" sz="3600" dirty="0">
                <a:solidFill>
                  <a:schemeClr val="bg1"/>
                </a:solidFill>
              </a:rPr>
              <a:t>God is loving and good.</a:t>
            </a:r>
          </a:p>
        </p:txBody>
      </p:sp>
      <p:sp>
        <p:nvSpPr>
          <p:cNvPr id="6" name="TextBox 5">
            <a:extLst>
              <a:ext uri="{FF2B5EF4-FFF2-40B4-BE49-F238E27FC236}">
                <a16:creationId xmlns:a16="http://schemas.microsoft.com/office/drawing/2014/main" id="{C1F811D8-17FF-4230-97DA-8031886A7CEC}"/>
              </a:ext>
            </a:extLst>
          </p:cNvPr>
          <p:cNvSpPr txBox="1"/>
          <p:nvPr/>
        </p:nvSpPr>
        <p:spPr>
          <a:xfrm>
            <a:off x="0" y="3613048"/>
            <a:ext cx="9144000" cy="646331"/>
          </a:xfrm>
          <a:prstGeom prst="rect">
            <a:avLst/>
          </a:prstGeom>
          <a:noFill/>
        </p:spPr>
        <p:txBody>
          <a:bodyPr wrap="square" rtlCol="0">
            <a:spAutoFit/>
          </a:bodyPr>
          <a:lstStyle/>
          <a:p>
            <a:pPr algn="ctr"/>
            <a:r>
              <a:rPr lang="en-US" sz="3600" dirty="0">
                <a:solidFill>
                  <a:schemeClr val="bg1"/>
                </a:solidFill>
              </a:rPr>
              <a:t>There is innocent suffering.</a:t>
            </a:r>
          </a:p>
        </p:txBody>
      </p:sp>
    </p:spTree>
    <p:extLst>
      <p:ext uri="{BB962C8B-B14F-4D97-AF65-F5344CB8AC3E}">
        <p14:creationId xmlns:p14="http://schemas.microsoft.com/office/powerpoint/2010/main" val="2917756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07E2F07-3FAD-4678-9206-FF9A7DA759CD}"/>
              </a:ext>
            </a:extLst>
          </p:cNvPr>
          <p:cNvSpPr txBox="1"/>
          <p:nvPr/>
        </p:nvSpPr>
        <p:spPr>
          <a:xfrm>
            <a:off x="211015" y="2644170"/>
            <a:ext cx="8932985" cy="584775"/>
          </a:xfrm>
          <a:prstGeom prst="rect">
            <a:avLst/>
          </a:prstGeom>
          <a:noFill/>
        </p:spPr>
        <p:txBody>
          <a:bodyPr wrap="square">
            <a:spAutoFit/>
          </a:bodyPr>
          <a:lstStyle/>
          <a:p>
            <a:endParaRPr lang="en-US" sz="3200" dirty="0">
              <a:solidFill>
                <a:schemeClr val="bg1"/>
              </a:solidFill>
            </a:endParaRPr>
          </a:p>
        </p:txBody>
      </p:sp>
      <p:sp>
        <p:nvSpPr>
          <p:cNvPr id="6" name="TextBox 5">
            <a:extLst>
              <a:ext uri="{FF2B5EF4-FFF2-40B4-BE49-F238E27FC236}">
                <a16:creationId xmlns:a16="http://schemas.microsoft.com/office/drawing/2014/main" id="{2D02466F-F5A1-4B71-A79D-C7A05293D4EB}"/>
              </a:ext>
            </a:extLst>
          </p:cNvPr>
          <p:cNvSpPr txBox="1"/>
          <p:nvPr/>
        </p:nvSpPr>
        <p:spPr>
          <a:xfrm>
            <a:off x="28136" y="112542"/>
            <a:ext cx="4346916" cy="646331"/>
          </a:xfrm>
          <a:prstGeom prst="rect">
            <a:avLst/>
          </a:prstGeom>
          <a:noFill/>
        </p:spPr>
        <p:txBody>
          <a:bodyPr wrap="square" rtlCol="0">
            <a:spAutoFit/>
          </a:bodyPr>
          <a:lstStyle/>
          <a:p>
            <a:r>
              <a:rPr lang="en-US" sz="3600" b="1" dirty="0">
                <a:solidFill>
                  <a:schemeClr val="bg1"/>
                </a:solidFill>
              </a:rPr>
              <a:t>Revelation 21:23, 27</a:t>
            </a:r>
          </a:p>
        </p:txBody>
      </p:sp>
      <p:cxnSp>
        <p:nvCxnSpPr>
          <p:cNvPr id="8" name="Straight Connector 7">
            <a:extLst>
              <a:ext uri="{FF2B5EF4-FFF2-40B4-BE49-F238E27FC236}">
                <a16:creationId xmlns:a16="http://schemas.microsoft.com/office/drawing/2014/main" id="{9AA68F0F-7988-4752-AEC3-C2E7C4B39674}"/>
              </a:ext>
            </a:extLst>
          </p:cNvPr>
          <p:cNvCxnSpPr/>
          <p:nvPr/>
        </p:nvCxnSpPr>
        <p:spPr>
          <a:xfrm>
            <a:off x="0" y="829994"/>
            <a:ext cx="9144000"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8884F550-2927-4D01-B88E-C7271DA7CD1B}"/>
              </a:ext>
            </a:extLst>
          </p:cNvPr>
          <p:cNvSpPr txBox="1"/>
          <p:nvPr/>
        </p:nvSpPr>
        <p:spPr>
          <a:xfrm>
            <a:off x="741404" y="2015865"/>
            <a:ext cx="8044249" cy="3539430"/>
          </a:xfrm>
          <a:prstGeom prst="rect">
            <a:avLst/>
          </a:prstGeom>
          <a:noFill/>
        </p:spPr>
        <p:txBody>
          <a:bodyPr wrap="square">
            <a:spAutoFit/>
          </a:bodyPr>
          <a:lstStyle/>
          <a:p>
            <a:r>
              <a:rPr lang="en-US" sz="3200" b="0" u="none" strike="noStrike" dirty="0">
                <a:solidFill>
                  <a:schemeClr val="bg1"/>
                </a:solidFill>
                <a:effectLst/>
                <a:latin typeface="system-ui"/>
              </a:rPr>
              <a:t>And the city has no need of the sun or of the moon to shine on it, for the glory of God has illuminated it, and its lamp is the Lamb. …and nothing unclean, and no one who practices abomination and lying, shall ever come into it, but only those whose names are written in the Lamb’s book of life.</a:t>
            </a:r>
            <a:endParaRPr lang="en-US" sz="3200" dirty="0">
              <a:solidFill>
                <a:schemeClr val="bg1"/>
              </a:solidFill>
            </a:endParaRPr>
          </a:p>
        </p:txBody>
      </p:sp>
    </p:spTree>
    <p:extLst>
      <p:ext uri="{BB962C8B-B14F-4D97-AF65-F5344CB8AC3E}">
        <p14:creationId xmlns:p14="http://schemas.microsoft.com/office/powerpoint/2010/main" val="309620765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7795135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96C1D6F-4BAF-42EF-8AE8-C5E888FB2207}"/>
              </a:ext>
            </a:extLst>
          </p:cNvPr>
          <p:cNvSpPr txBox="1"/>
          <p:nvPr/>
        </p:nvSpPr>
        <p:spPr>
          <a:xfrm>
            <a:off x="0" y="1674055"/>
            <a:ext cx="9144000" cy="646331"/>
          </a:xfrm>
          <a:prstGeom prst="rect">
            <a:avLst/>
          </a:prstGeom>
          <a:noFill/>
        </p:spPr>
        <p:txBody>
          <a:bodyPr wrap="square" rtlCol="0">
            <a:spAutoFit/>
          </a:bodyPr>
          <a:lstStyle/>
          <a:p>
            <a:pPr algn="ctr"/>
            <a:r>
              <a:rPr lang="en-US" sz="3600" strike="sngStrike" dirty="0">
                <a:solidFill>
                  <a:schemeClr val="bg1"/>
                </a:solidFill>
              </a:rPr>
              <a:t>There is a God.</a:t>
            </a:r>
          </a:p>
        </p:txBody>
      </p:sp>
      <p:sp>
        <p:nvSpPr>
          <p:cNvPr id="3" name="TextBox 2">
            <a:extLst>
              <a:ext uri="{FF2B5EF4-FFF2-40B4-BE49-F238E27FC236}">
                <a16:creationId xmlns:a16="http://schemas.microsoft.com/office/drawing/2014/main" id="{FD116ED7-9193-4472-91AA-519893FB80DA}"/>
              </a:ext>
            </a:extLst>
          </p:cNvPr>
          <p:cNvSpPr txBox="1"/>
          <p:nvPr/>
        </p:nvSpPr>
        <p:spPr>
          <a:xfrm>
            <a:off x="0" y="2320386"/>
            <a:ext cx="9144000" cy="646331"/>
          </a:xfrm>
          <a:prstGeom prst="rect">
            <a:avLst/>
          </a:prstGeom>
          <a:noFill/>
        </p:spPr>
        <p:txBody>
          <a:bodyPr wrap="square" rtlCol="0">
            <a:spAutoFit/>
          </a:bodyPr>
          <a:lstStyle/>
          <a:p>
            <a:pPr algn="ctr"/>
            <a:r>
              <a:rPr lang="en-US" sz="3600" dirty="0">
                <a:solidFill>
                  <a:schemeClr val="bg1"/>
                </a:solidFill>
              </a:rPr>
              <a:t>God is all-powerful.</a:t>
            </a:r>
          </a:p>
        </p:txBody>
      </p:sp>
      <p:sp>
        <p:nvSpPr>
          <p:cNvPr id="5" name="TextBox 4">
            <a:extLst>
              <a:ext uri="{FF2B5EF4-FFF2-40B4-BE49-F238E27FC236}">
                <a16:creationId xmlns:a16="http://schemas.microsoft.com/office/drawing/2014/main" id="{7E4BC4E6-DBA5-451C-8465-0889B74CE8E6}"/>
              </a:ext>
            </a:extLst>
          </p:cNvPr>
          <p:cNvSpPr txBox="1"/>
          <p:nvPr/>
        </p:nvSpPr>
        <p:spPr>
          <a:xfrm>
            <a:off x="0" y="2966717"/>
            <a:ext cx="9144000" cy="646331"/>
          </a:xfrm>
          <a:prstGeom prst="rect">
            <a:avLst/>
          </a:prstGeom>
          <a:noFill/>
        </p:spPr>
        <p:txBody>
          <a:bodyPr wrap="square" rtlCol="0">
            <a:spAutoFit/>
          </a:bodyPr>
          <a:lstStyle/>
          <a:p>
            <a:pPr algn="ctr"/>
            <a:r>
              <a:rPr lang="en-US" sz="3600" dirty="0">
                <a:solidFill>
                  <a:schemeClr val="bg1"/>
                </a:solidFill>
              </a:rPr>
              <a:t>God is loving and good.</a:t>
            </a:r>
          </a:p>
        </p:txBody>
      </p:sp>
      <p:sp>
        <p:nvSpPr>
          <p:cNvPr id="6" name="TextBox 5">
            <a:extLst>
              <a:ext uri="{FF2B5EF4-FFF2-40B4-BE49-F238E27FC236}">
                <a16:creationId xmlns:a16="http://schemas.microsoft.com/office/drawing/2014/main" id="{C1F811D8-17FF-4230-97DA-8031886A7CEC}"/>
              </a:ext>
            </a:extLst>
          </p:cNvPr>
          <p:cNvSpPr txBox="1"/>
          <p:nvPr/>
        </p:nvSpPr>
        <p:spPr>
          <a:xfrm>
            <a:off x="0" y="3613048"/>
            <a:ext cx="9144000" cy="646331"/>
          </a:xfrm>
          <a:prstGeom prst="rect">
            <a:avLst/>
          </a:prstGeom>
          <a:noFill/>
        </p:spPr>
        <p:txBody>
          <a:bodyPr wrap="square" rtlCol="0">
            <a:spAutoFit/>
          </a:bodyPr>
          <a:lstStyle/>
          <a:p>
            <a:pPr algn="ctr"/>
            <a:r>
              <a:rPr lang="en-US" sz="3600" dirty="0">
                <a:solidFill>
                  <a:schemeClr val="bg1"/>
                </a:solidFill>
              </a:rPr>
              <a:t>There is innocent suffering.</a:t>
            </a:r>
          </a:p>
        </p:txBody>
      </p:sp>
    </p:spTree>
    <p:extLst>
      <p:ext uri="{BB962C8B-B14F-4D97-AF65-F5344CB8AC3E}">
        <p14:creationId xmlns:p14="http://schemas.microsoft.com/office/powerpoint/2010/main" val="8256427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96C1D6F-4BAF-42EF-8AE8-C5E888FB2207}"/>
              </a:ext>
            </a:extLst>
          </p:cNvPr>
          <p:cNvSpPr txBox="1"/>
          <p:nvPr/>
        </p:nvSpPr>
        <p:spPr>
          <a:xfrm>
            <a:off x="0" y="1674055"/>
            <a:ext cx="9144000" cy="646331"/>
          </a:xfrm>
          <a:prstGeom prst="rect">
            <a:avLst/>
          </a:prstGeom>
          <a:noFill/>
        </p:spPr>
        <p:txBody>
          <a:bodyPr wrap="square" rtlCol="0">
            <a:spAutoFit/>
          </a:bodyPr>
          <a:lstStyle/>
          <a:p>
            <a:pPr algn="ctr"/>
            <a:r>
              <a:rPr lang="en-US" sz="3600" dirty="0">
                <a:solidFill>
                  <a:schemeClr val="bg1"/>
                </a:solidFill>
              </a:rPr>
              <a:t>There is a God.</a:t>
            </a:r>
          </a:p>
        </p:txBody>
      </p:sp>
      <p:sp>
        <p:nvSpPr>
          <p:cNvPr id="3" name="TextBox 2">
            <a:extLst>
              <a:ext uri="{FF2B5EF4-FFF2-40B4-BE49-F238E27FC236}">
                <a16:creationId xmlns:a16="http://schemas.microsoft.com/office/drawing/2014/main" id="{FD116ED7-9193-4472-91AA-519893FB80DA}"/>
              </a:ext>
            </a:extLst>
          </p:cNvPr>
          <p:cNvSpPr txBox="1"/>
          <p:nvPr/>
        </p:nvSpPr>
        <p:spPr>
          <a:xfrm>
            <a:off x="0" y="2320386"/>
            <a:ext cx="9144000" cy="646331"/>
          </a:xfrm>
          <a:prstGeom prst="rect">
            <a:avLst/>
          </a:prstGeom>
          <a:noFill/>
        </p:spPr>
        <p:txBody>
          <a:bodyPr wrap="square" rtlCol="0">
            <a:spAutoFit/>
          </a:bodyPr>
          <a:lstStyle/>
          <a:p>
            <a:pPr algn="ctr"/>
            <a:r>
              <a:rPr lang="en-US" sz="3600" strike="sngStrike" dirty="0">
                <a:solidFill>
                  <a:schemeClr val="bg1"/>
                </a:solidFill>
              </a:rPr>
              <a:t>God is all-powerful.</a:t>
            </a:r>
          </a:p>
        </p:txBody>
      </p:sp>
      <p:sp>
        <p:nvSpPr>
          <p:cNvPr id="5" name="TextBox 4">
            <a:extLst>
              <a:ext uri="{FF2B5EF4-FFF2-40B4-BE49-F238E27FC236}">
                <a16:creationId xmlns:a16="http://schemas.microsoft.com/office/drawing/2014/main" id="{7E4BC4E6-DBA5-451C-8465-0889B74CE8E6}"/>
              </a:ext>
            </a:extLst>
          </p:cNvPr>
          <p:cNvSpPr txBox="1"/>
          <p:nvPr/>
        </p:nvSpPr>
        <p:spPr>
          <a:xfrm>
            <a:off x="0" y="2966717"/>
            <a:ext cx="9144000" cy="646331"/>
          </a:xfrm>
          <a:prstGeom prst="rect">
            <a:avLst/>
          </a:prstGeom>
          <a:noFill/>
        </p:spPr>
        <p:txBody>
          <a:bodyPr wrap="square" rtlCol="0">
            <a:spAutoFit/>
          </a:bodyPr>
          <a:lstStyle/>
          <a:p>
            <a:pPr algn="ctr"/>
            <a:r>
              <a:rPr lang="en-US" sz="3600" dirty="0">
                <a:solidFill>
                  <a:schemeClr val="bg1"/>
                </a:solidFill>
              </a:rPr>
              <a:t>God is loving and good.</a:t>
            </a:r>
          </a:p>
        </p:txBody>
      </p:sp>
      <p:sp>
        <p:nvSpPr>
          <p:cNvPr id="6" name="TextBox 5">
            <a:extLst>
              <a:ext uri="{FF2B5EF4-FFF2-40B4-BE49-F238E27FC236}">
                <a16:creationId xmlns:a16="http://schemas.microsoft.com/office/drawing/2014/main" id="{C1F811D8-17FF-4230-97DA-8031886A7CEC}"/>
              </a:ext>
            </a:extLst>
          </p:cNvPr>
          <p:cNvSpPr txBox="1"/>
          <p:nvPr/>
        </p:nvSpPr>
        <p:spPr>
          <a:xfrm>
            <a:off x="0" y="3613048"/>
            <a:ext cx="9144000" cy="646331"/>
          </a:xfrm>
          <a:prstGeom prst="rect">
            <a:avLst/>
          </a:prstGeom>
          <a:noFill/>
        </p:spPr>
        <p:txBody>
          <a:bodyPr wrap="square" rtlCol="0">
            <a:spAutoFit/>
          </a:bodyPr>
          <a:lstStyle/>
          <a:p>
            <a:pPr algn="ctr"/>
            <a:r>
              <a:rPr lang="en-US" sz="3600" dirty="0">
                <a:solidFill>
                  <a:schemeClr val="bg1"/>
                </a:solidFill>
              </a:rPr>
              <a:t>There is innocent suffering.</a:t>
            </a:r>
          </a:p>
        </p:txBody>
      </p:sp>
    </p:spTree>
    <p:extLst>
      <p:ext uri="{BB962C8B-B14F-4D97-AF65-F5344CB8AC3E}">
        <p14:creationId xmlns:p14="http://schemas.microsoft.com/office/powerpoint/2010/main" val="1389414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96C1D6F-4BAF-42EF-8AE8-C5E888FB2207}"/>
              </a:ext>
            </a:extLst>
          </p:cNvPr>
          <p:cNvSpPr txBox="1"/>
          <p:nvPr/>
        </p:nvSpPr>
        <p:spPr>
          <a:xfrm>
            <a:off x="0" y="1674055"/>
            <a:ext cx="9144000" cy="646331"/>
          </a:xfrm>
          <a:prstGeom prst="rect">
            <a:avLst/>
          </a:prstGeom>
          <a:noFill/>
        </p:spPr>
        <p:txBody>
          <a:bodyPr wrap="square" rtlCol="0">
            <a:spAutoFit/>
          </a:bodyPr>
          <a:lstStyle/>
          <a:p>
            <a:pPr algn="ctr"/>
            <a:r>
              <a:rPr lang="en-US" sz="3600" dirty="0">
                <a:solidFill>
                  <a:schemeClr val="bg1"/>
                </a:solidFill>
              </a:rPr>
              <a:t>There is a God.</a:t>
            </a:r>
          </a:p>
        </p:txBody>
      </p:sp>
      <p:sp>
        <p:nvSpPr>
          <p:cNvPr id="3" name="TextBox 2">
            <a:extLst>
              <a:ext uri="{FF2B5EF4-FFF2-40B4-BE49-F238E27FC236}">
                <a16:creationId xmlns:a16="http://schemas.microsoft.com/office/drawing/2014/main" id="{FD116ED7-9193-4472-91AA-519893FB80DA}"/>
              </a:ext>
            </a:extLst>
          </p:cNvPr>
          <p:cNvSpPr txBox="1"/>
          <p:nvPr/>
        </p:nvSpPr>
        <p:spPr>
          <a:xfrm>
            <a:off x="0" y="2320386"/>
            <a:ext cx="9144000" cy="646331"/>
          </a:xfrm>
          <a:prstGeom prst="rect">
            <a:avLst/>
          </a:prstGeom>
          <a:noFill/>
        </p:spPr>
        <p:txBody>
          <a:bodyPr wrap="square" rtlCol="0">
            <a:spAutoFit/>
          </a:bodyPr>
          <a:lstStyle/>
          <a:p>
            <a:pPr algn="ctr"/>
            <a:r>
              <a:rPr lang="en-US" sz="3600" dirty="0">
                <a:solidFill>
                  <a:schemeClr val="bg1"/>
                </a:solidFill>
              </a:rPr>
              <a:t>God is all-powerful.</a:t>
            </a:r>
          </a:p>
        </p:txBody>
      </p:sp>
      <p:sp>
        <p:nvSpPr>
          <p:cNvPr id="5" name="TextBox 4">
            <a:extLst>
              <a:ext uri="{FF2B5EF4-FFF2-40B4-BE49-F238E27FC236}">
                <a16:creationId xmlns:a16="http://schemas.microsoft.com/office/drawing/2014/main" id="{7E4BC4E6-DBA5-451C-8465-0889B74CE8E6}"/>
              </a:ext>
            </a:extLst>
          </p:cNvPr>
          <p:cNvSpPr txBox="1"/>
          <p:nvPr/>
        </p:nvSpPr>
        <p:spPr>
          <a:xfrm>
            <a:off x="0" y="2966717"/>
            <a:ext cx="9144000" cy="646331"/>
          </a:xfrm>
          <a:prstGeom prst="rect">
            <a:avLst/>
          </a:prstGeom>
          <a:noFill/>
        </p:spPr>
        <p:txBody>
          <a:bodyPr wrap="square" rtlCol="0">
            <a:spAutoFit/>
          </a:bodyPr>
          <a:lstStyle/>
          <a:p>
            <a:pPr algn="ctr"/>
            <a:r>
              <a:rPr lang="en-US" sz="3600" strike="sngStrike" dirty="0">
                <a:solidFill>
                  <a:schemeClr val="bg1"/>
                </a:solidFill>
              </a:rPr>
              <a:t>God is loving and good.</a:t>
            </a:r>
          </a:p>
        </p:txBody>
      </p:sp>
      <p:sp>
        <p:nvSpPr>
          <p:cNvPr id="6" name="TextBox 5">
            <a:extLst>
              <a:ext uri="{FF2B5EF4-FFF2-40B4-BE49-F238E27FC236}">
                <a16:creationId xmlns:a16="http://schemas.microsoft.com/office/drawing/2014/main" id="{C1F811D8-17FF-4230-97DA-8031886A7CEC}"/>
              </a:ext>
            </a:extLst>
          </p:cNvPr>
          <p:cNvSpPr txBox="1"/>
          <p:nvPr/>
        </p:nvSpPr>
        <p:spPr>
          <a:xfrm>
            <a:off x="0" y="3613048"/>
            <a:ext cx="9144000" cy="646331"/>
          </a:xfrm>
          <a:prstGeom prst="rect">
            <a:avLst/>
          </a:prstGeom>
          <a:noFill/>
        </p:spPr>
        <p:txBody>
          <a:bodyPr wrap="square" rtlCol="0">
            <a:spAutoFit/>
          </a:bodyPr>
          <a:lstStyle/>
          <a:p>
            <a:pPr algn="ctr"/>
            <a:r>
              <a:rPr lang="en-US" sz="3600" dirty="0">
                <a:solidFill>
                  <a:schemeClr val="bg1"/>
                </a:solidFill>
              </a:rPr>
              <a:t>There is innocent suffering.</a:t>
            </a:r>
          </a:p>
        </p:txBody>
      </p:sp>
    </p:spTree>
    <p:extLst>
      <p:ext uri="{BB962C8B-B14F-4D97-AF65-F5344CB8AC3E}">
        <p14:creationId xmlns:p14="http://schemas.microsoft.com/office/powerpoint/2010/main" val="4023069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96C1D6F-4BAF-42EF-8AE8-C5E888FB2207}"/>
              </a:ext>
            </a:extLst>
          </p:cNvPr>
          <p:cNvSpPr txBox="1"/>
          <p:nvPr/>
        </p:nvSpPr>
        <p:spPr>
          <a:xfrm>
            <a:off x="0" y="1674055"/>
            <a:ext cx="9144000" cy="646331"/>
          </a:xfrm>
          <a:prstGeom prst="rect">
            <a:avLst/>
          </a:prstGeom>
          <a:noFill/>
        </p:spPr>
        <p:txBody>
          <a:bodyPr wrap="square" rtlCol="0">
            <a:spAutoFit/>
          </a:bodyPr>
          <a:lstStyle/>
          <a:p>
            <a:pPr algn="ctr"/>
            <a:r>
              <a:rPr lang="en-US" sz="3600" dirty="0">
                <a:solidFill>
                  <a:schemeClr val="bg1"/>
                </a:solidFill>
              </a:rPr>
              <a:t>There is a God.</a:t>
            </a:r>
          </a:p>
        </p:txBody>
      </p:sp>
      <p:sp>
        <p:nvSpPr>
          <p:cNvPr id="3" name="TextBox 2">
            <a:extLst>
              <a:ext uri="{FF2B5EF4-FFF2-40B4-BE49-F238E27FC236}">
                <a16:creationId xmlns:a16="http://schemas.microsoft.com/office/drawing/2014/main" id="{FD116ED7-9193-4472-91AA-519893FB80DA}"/>
              </a:ext>
            </a:extLst>
          </p:cNvPr>
          <p:cNvSpPr txBox="1"/>
          <p:nvPr/>
        </p:nvSpPr>
        <p:spPr>
          <a:xfrm>
            <a:off x="0" y="2320386"/>
            <a:ext cx="9144000" cy="646331"/>
          </a:xfrm>
          <a:prstGeom prst="rect">
            <a:avLst/>
          </a:prstGeom>
          <a:noFill/>
        </p:spPr>
        <p:txBody>
          <a:bodyPr wrap="square" rtlCol="0">
            <a:spAutoFit/>
          </a:bodyPr>
          <a:lstStyle/>
          <a:p>
            <a:pPr algn="ctr"/>
            <a:r>
              <a:rPr lang="en-US" sz="3600" dirty="0">
                <a:solidFill>
                  <a:schemeClr val="bg1"/>
                </a:solidFill>
              </a:rPr>
              <a:t>God is all-powerful.</a:t>
            </a:r>
          </a:p>
        </p:txBody>
      </p:sp>
      <p:sp>
        <p:nvSpPr>
          <p:cNvPr id="5" name="TextBox 4">
            <a:extLst>
              <a:ext uri="{FF2B5EF4-FFF2-40B4-BE49-F238E27FC236}">
                <a16:creationId xmlns:a16="http://schemas.microsoft.com/office/drawing/2014/main" id="{7E4BC4E6-DBA5-451C-8465-0889B74CE8E6}"/>
              </a:ext>
            </a:extLst>
          </p:cNvPr>
          <p:cNvSpPr txBox="1"/>
          <p:nvPr/>
        </p:nvSpPr>
        <p:spPr>
          <a:xfrm>
            <a:off x="0" y="2966717"/>
            <a:ext cx="9144000" cy="646331"/>
          </a:xfrm>
          <a:prstGeom prst="rect">
            <a:avLst/>
          </a:prstGeom>
          <a:noFill/>
        </p:spPr>
        <p:txBody>
          <a:bodyPr wrap="square" rtlCol="0">
            <a:spAutoFit/>
          </a:bodyPr>
          <a:lstStyle/>
          <a:p>
            <a:pPr algn="ctr"/>
            <a:r>
              <a:rPr lang="en-US" sz="3600" dirty="0">
                <a:solidFill>
                  <a:schemeClr val="bg1"/>
                </a:solidFill>
              </a:rPr>
              <a:t>God is loving and good.</a:t>
            </a:r>
          </a:p>
        </p:txBody>
      </p:sp>
      <p:sp>
        <p:nvSpPr>
          <p:cNvPr id="6" name="TextBox 5">
            <a:extLst>
              <a:ext uri="{FF2B5EF4-FFF2-40B4-BE49-F238E27FC236}">
                <a16:creationId xmlns:a16="http://schemas.microsoft.com/office/drawing/2014/main" id="{C1F811D8-17FF-4230-97DA-8031886A7CEC}"/>
              </a:ext>
            </a:extLst>
          </p:cNvPr>
          <p:cNvSpPr txBox="1"/>
          <p:nvPr/>
        </p:nvSpPr>
        <p:spPr>
          <a:xfrm>
            <a:off x="0" y="3613048"/>
            <a:ext cx="9144000" cy="646331"/>
          </a:xfrm>
          <a:prstGeom prst="rect">
            <a:avLst/>
          </a:prstGeom>
          <a:noFill/>
        </p:spPr>
        <p:txBody>
          <a:bodyPr wrap="square" rtlCol="0">
            <a:spAutoFit/>
          </a:bodyPr>
          <a:lstStyle/>
          <a:p>
            <a:pPr algn="ctr"/>
            <a:r>
              <a:rPr lang="en-US" sz="3600" strike="sngStrike" dirty="0">
                <a:solidFill>
                  <a:schemeClr val="bg1"/>
                </a:solidFill>
              </a:rPr>
              <a:t>There is innocent suffering.</a:t>
            </a:r>
          </a:p>
        </p:txBody>
      </p:sp>
    </p:spTree>
    <p:extLst>
      <p:ext uri="{BB962C8B-B14F-4D97-AF65-F5344CB8AC3E}">
        <p14:creationId xmlns:p14="http://schemas.microsoft.com/office/powerpoint/2010/main" val="7049809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96C1D6F-4BAF-42EF-8AE8-C5E888FB2207}"/>
              </a:ext>
            </a:extLst>
          </p:cNvPr>
          <p:cNvSpPr txBox="1"/>
          <p:nvPr/>
        </p:nvSpPr>
        <p:spPr>
          <a:xfrm>
            <a:off x="0" y="1674055"/>
            <a:ext cx="9144000" cy="646331"/>
          </a:xfrm>
          <a:prstGeom prst="rect">
            <a:avLst/>
          </a:prstGeom>
          <a:noFill/>
        </p:spPr>
        <p:txBody>
          <a:bodyPr wrap="square" rtlCol="0">
            <a:spAutoFit/>
          </a:bodyPr>
          <a:lstStyle/>
          <a:p>
            <a:pPr algn="ctr"/>
            <a:r>
              <a:rPr lang="en-US" sz="3600" dirty="0">
                <a:solidFill>
                  <a:schemeClr val="bg1"/>
                </a:solidFill>
              </a:rPr>
              <a:t>There is a God.</a:t>
            </a:r>
          </a:p>
        </p:txBody>
      </p:sp>
      <p:sp>
        <p:nvSpPr>
          <p:cNvPr id="3" name="TextBox 2">
            <a:extLst>
              <a:ext uri="{FF2B5EF4-FFF2-40B4-BE49-F238E27FC236}">
                <a16:creationId xmlns:a16="http://schemas.microsoft.com/office/drawing/2014/main" id="{FD116ED7-9193-4472-91AA-519893FB80DA}"/>
              </a:ext>
            </a:extLst>
          </p:cNvPr>
          <p:cNvSpPr txBox="1"/>
          <p:nvPr/>
        </p:nvSpPr>
        <p:spPr>
          <a:xfrm>
            <a:off x="0" y="2320386"/>
            <a:ext cx="9144000" cy="646331"/>
          </a:xfrm>
          <a:prstGeom prst="rect">
            <a:avLst/>
          </a:prstGeom>
          <a:noFill/>
        </p:spPr>
        <p:txBody>
          <a:bodyPr wrap="square" rtlCol="0">
            <a:spAutoFit/>
          </a:bodyPr>
          <a:lstStyle/>
          <a:p>
            <a:pPr algn="ctr"/>
            <a:r>
              <a:rPr lang="en-US" sz="3600" dirty="0">
                <a:solidFill>
                  <a:schemeClr val="bg1"/>
                </a:solidFill>
              </a:rPr>
              <a:t>God is all-powerful.</a:t>
            </a:r>
          </a:p>
        </p:txBody>
      </p:sp>
      <p:sp>
        <p:nvSpPr>
          <p:cNvPr id="5" name="TextBox 4">
            <a:extLst>
              <a:ext uri="{FF2B5EF4-FFF2-40B4-BE49-F238E27FC236}">
                <a16:creationId xmlns:a16="http://schemas.microsoft.com/office/drawing/2014/main" id="{7E4BC4E6-DBA5-451C-8465-0889B74CE8E6}"/>
              </a:ext>
            </a:extLst>
          </p:cNvPr>
          <p:cNvSpPr txBox="1"/>
          <p:nvPr/>
        </p:nvSpPr>
        <p:spPr>
          <a:xfrm>
            <a:off x="0" y="2966717"/>
            <a:ext cx="9144000" cy="646331"/>
          </a:xfrm>
          <a:prstGeom prst="rect">
            <a:avLst/>
          </a:prstGeom>
          <a:noFill/>
        </p:spPr>
        <p:txBody>
          <a:bodyPr wrap="square" rtlCol="0">
            <a:spAutoFit/>
          </a:bodyPr>
          <a:lstStyle/>
          <a:p>
            <a:pPr algn="ctr"/>
            <a:r>
              <a:rPr lang="en-US" sz="3600" dirty="0">
                <a:solidFill>
                  <a:schemeClr val="bg1"/>
                </a:solidFill>
              </a:rPr>
              <a:t>God is loving and good.</a:t>
            </a:r>
          </a:p>
        </p:txBody>
      </p:sp>
      <p:sp>
        <p:nvSpPr>
          <p:cNvPr id="6" name="TextBox 5">
            <a:extLst>
              <a:ext uri="{FF2B5EF4-FFF2-40B4-BE49-F238E27FC236}">
                <a16:creationId xmlns:a16="http://schemas.microsoft.com/office/drawing/2014/main" id="{C1F811D8-17FF-4230-97DA-8031886A7CEC}"/>
              </a:ext>
            </a:extLst>
          </p:cNvPr>
          <p:cNvSpPr txBox="1"/>
          <p:nvPr/>
        </p:nvSpPr>
        <p:spPr>
          <a:xfrm>
            <a:off x="0" y="3613048"/>
            <a:ext cx="9144000" cy="646331"/>
          </a:xfrm>
          <a:prstGeom prst="rect">
            <a:avLst/>
          </a:prstGeom>
          <a:noFill/>
        </p:spPr>
        <p:txBody>
          <a:bodyPr wrap="square" rtlCol="0">
            <a:spAutoFit/>
          </a:bodyPr>
          <a:lstStyle/>
          <a:p>
            <a:pPr algn="ctr"/>
            <a:r>
              <a:rPr lang="en-US" sz="3600" dirty="0">
                <a:solidFill>
                  <a:schemeClr val="bg1"/>
                </a:solidFill>
              </a:rPr>
              <a:t>There is innocent suffering.</a:t>
            </a:r>
          </a:p>
        </p:txBody>
      </p:sp>
    </p:spTree>
    <p:extLst>
      <p:ext uri="{BB962C8B-B14F-4D97-AF65-F5344CB8AC3E}">
        <p14:creationId xmlns:p14="http://schemas.microsoft.com/office/powerpoint/2010/main" val="20834654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8270675-42AD-46C6-80D7-66200744EF76}"/>
              </a:ext>
            </a:extLst>
          </p:cNvPr>
          <p:cNvSpPr txBox="1"/>
          <p:nvPr/>
        </p:nvSpPr>
        <p:spPr>
          <a:xfrm>
            <a:off x="379828" y="0"/>
            <a:ext cx="9031458" cy="4508927"/>
          </a:xfrm>
          <a:prstGeom prst="rect">
            <a:avLst/>
          </a:prstGeom>
          <a:noFill/>
        </p:spPr>
        <p:txBody>
          <a:bodyPr wrap="square" rtlCol="0">
            <a:spAutoFit/>
          </a:bodyPr>
          <a:lstStyle/>
          <a:p>
            <a:r>
              <a:rPr lang="en-US" sz="28700" dirty="0">
                <a:solidFill>
                  <a:srgbClr val="FF3300"/>
                </a:solidFill>
                <a:latin typeface="Chiller" panose="04020404031007020602" pitchFamily="82" charset="0"/>
              </a:rPr>
              <a:t>Evil</a:t>
            </a:r>
          </a:p>
        </p:txBody>
      </p:sp>
      <p:sp>
        <p:nvSpPr>
          <p:cNvPr id="3" name="TextBox 2">
            <a:extLst>
              <a:ext uri="{FF2B5EF4-FFF2-40B4-BE49-F238E27FC236}">
                <a16:creationId xmlns:a16="http://schemas.microsoft.com/office/drawing/2014/main" id="{258416E0-34ED-425F-A651-81C898690431}"/>
              </a:ext>
            </a:extLst>
          </p:cNvPr>
          <p:cNvSpPr txBox="1"/>
          <p:nvPr/>
        </p:nvSpPr>
        <p:spPr>
          <a:xfrm>
            <a:off x="0" y="4093698"/>
            <a:ext cx="9144000" cy="707886"/>
          </a:xfrm>
          <a:prstGeom prst="rect">
            <a:avLst/>
          </a:prstGeom>
          <a:noFill/>
        </p:spPr>
        <p:txBody>
          <a:bodyPr wrap="square" rtlCol="0">
            <a:spAutoFit/>
          </a:bodyPr>
          <a:lstStyle/>
          <a:p>
            <a:pPr algn="ctr"/>
            <a:r>
              <a:rPr lang="en-US" sz="4000" dirty="0">
                <a:solidFill>
                  <a:schemeClr val="bg1"/>
                </a:solidFill>
                <a:latin typeface="+mj-lt"/>
              </a:rPr>
              <a:t>The Q&amp;A of the Book of Job</a:t>
            </a:r>
          </a:p>
        </p:txBody>
      </p:sp>
    </p:spTree>
    <p:extLst>
      <p:ext uri="{BB962C8B-B14F-4D97-AF65-F5344CB8AC3E}">
        <p14:creationId xmlns:p14="http://schemas.microsoft.com/office/powerpoint/2010/main" val="3391796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343</TotalTime>
  <Words>1091</Words>
  <Application>Microsoft Office PowerPoint</Application>
  <PresentationFormat>On-screen Show (4:3)</PresentationFormat>
  <Paragraphs>86</Paragraphs>
  <Slides>31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Calibri</vt:lpstr>
      <vt:lpstr>Calibri Light</vt:lpstr>
      <vt:lpstr>Chiller</vt:lpstr>
      <vt:lpstr>system-ui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Alyse Nash</dc:creator>
  <cp:lastModifiedBy>Eastview Church</cp:lastModifiedBy>
  <cp:revision>15</cp:revision>
  <dcterms:created xsi:type="dcterms:W3CDTF">2021-01-28T13:45:25Z</dcterms:created>
  <dcterms:modified xsi:type="dcterms:W3CDTF">2021-01-29T19:56:07Z</dcterms:modified>
</cp:coreProperties>
</file>