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929D-FEDE-4CBC-A3FC-B7FCB3E3C672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5A3B-9BC2-4AB6-B976-EA811337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929D-FEDE-4CBC-A3FC-B7FCB3E3C672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5A3B-9BC2-4AB6-B976-EA811337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1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929D-FEDE-4CBC-A3FC-B7FCB3E3C672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5A3B-9BC2-4AB6-B976-EA811337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2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929D-FEDE-4CBC-A3FC-B7FCB3E3C672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5A3B-9BC2-4AB6-B976-EA811337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0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929D-FEDE-4CBC-A3FC-B7FCB3E3C672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5A3B-9BC2-4AB6-B976-EA811337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6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929D-FEDE-4CBC-A3FC-B7FCB3E3C672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5A3B-9BC2-4AB6-B976-EA811337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929D-FEDE-4CBC-A3FC-B7FCB3E3C672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5A3B-9BC2-4AB6-B976-EA811337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7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929D-FEDE-4CBC-A3FC-B7FCB3E3C672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5A3B-9BC2-4AB6-B976-EA811337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1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929D-FEDE-4CBC-A3FC-B7FCB3E3C672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5A3B-9BC2-4AB6-B976-EA811337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1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929D-FEDE-4CBC-A3FC-B7FCB3E3C672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5A3B-9BC2-4AB6-B976-EA811337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2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929D-FEDE-4CBC-A3FC-B7FCB3E3C672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5A3B-9BC2-4AB6-B976-EA811337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2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3929D-FEDE-4CBC-A3FC-B7FCB3E3C672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F5A3B-9BC2-4AB6-B976-EA8113379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9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71922-0552-43B0-A7C9-17241CE53C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277CAD-B694-4E86-9CF3-418D82C29E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71922-0552-43B0-A7C9-17241CE53C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277CAD-B694-4E86-9CF3-418D82C29E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FD0AF4C-F510-47B9-BF60-34176A07A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36638"/>
            <a:ext cx="9144000" cy="478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50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71922-0552-43B0-A7C9-17241CE53C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277CAD-B694-4E86-9CF3-418D82C29E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FD0AF4C-F510-47B9-BF60-34176A07A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36638"/>
            <a:ext cx="9144000" cy="478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62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FD0AF4C-F510-47B9-BF60-34176A07A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4616" y="604939"/>
            <a:ext cx="5614768" cy="293800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4476D8-AFB0-42F2-A7C2-17CE5B4D269F}"/>
              </a:ext>
            </a:extLst>
          </p:cNvPr>
          <p:cNvSpPr/>
          <p:nvPr/>
        </p:nvSpPr>
        <p:spPr>
          <a:xfrm>
            <a:off x="2110154" y="4264856"/>
            <a:ext cx="6893170" cy="2438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11EA89-EAE6-4C2C-AA1F-9279815969B9}"/>
              </a:ext>
            </a:extLst>
          </p:cNvPr>
          <p:cNvSpPr/>
          <p:nvPr/>
        </p:nvSpPr>
        <p:spPr>
          <a:xfrm>
            <a:off x="140676" y="4264856"/>
            <a:ext cx="1786598" cy="243840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DAA4D7-F38D-4136-93AD-DB89D1D4DF79}"/>
              </a:ext>
            </a:extLst>
          </p:cNvPr>
          <p:cNvSpPr txBox="1"/>
          <p:nvPr/>
        </p:nvSpPr>
        <p:spPr>
          <a:xfrm>
            <a:off x="140676" y="4957758"/>
            <a:ext cx="17865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badi Extra Light" panose="020B0204020104020204" pitchFamily="34" charset="0"/>
              </a:rPr>
              <a:t>Psalm 47:1-2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0F957C-ADC2-4982-9596-3723A3890450}"/>
              </a:ext>
            </a:extLst>
          </p:cNvPr>
          <p:cNvSpPr txBox="1"/>
          <p:nvPr/>
        </p:nvSpPr>
        <p:spPr>
          <a:xfrm>
            <a:off x="2110154" y="4453004"/>
            <a:ext cx="707605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100" b="0" i="0" dirty="0">
                <a:effectLst/>
                <a:latin typeface="Abadi" panose="020B0604020104020204" pitchFamily="34" charset="0"/>
              </a:rPr>
              <a:t>Clap your hands, all you peoples;</a:t>
            </a:r>
            <a:br>
              <a:rPr lang="en-US" sz="3100" dirty="0">
                <a:latin typeface="Abadi" panose="020B0604020104020204" pitchFamily="34" charset="0"/>
              </a:rPr>
            </a:br>
            <a:r>
              <a:rPr lang="en-US" sz="3100" b="0" i="0" dirty="0">
                <a:effectLst/>
                <a:latin typeface="Abadi" panose="020B0604020104020204" pitchFamily="34" charset="0"/>
              </a:rPr>
              <a:t>Shout to God with a voice of </a:t>
            </a:r>
            <a:r>
              <a:rPr lang="en-US" sz="3100" b="0" i="0" u="sng" dirty="0">
                <a:effectLst/>
                <a:latin typeface="Abadi" panose="020B0604020104020204" pitchFamily="34" charset="0"/>
              </a:rPr>
              <a:t>joy</a:t>
            </a:r>
            <a:r>
              <a:rPr lang="en-US" sz="3100" b="0" i="0" dirty="0">
                <a:effectLst/>
                <a:latin typeface="Abadi" panose="020B0604020104020204" pitchFamily="34" charset="0"/>
              </a:rPr>
              <a:t>.</a:t>
            </a:r>
            <a:br>
              <a:rPr lang="en-US" sz="3100" dirty="0">
                <a:latin typeface="Abadi" panose="020B0604020104020204" pitchFamily="34" charset="0"/>
              </a:rPr>
            </a:br>
            <a:r>
              <a:rPr lang="en-US" sz="3100" b="0" i="0" dirty="0">
                <a:effectLst/>
                <a:latin typeface="Abadi" panose="020B0604020104020204" pitchFamily="34" charset="0"/>
              </a:rPr>
              <a:t>For the </a:t>
            </a:r>
            <a:r>
              <a:rPr lang="en-US" sz="3100" b="0" i="0" cap="small" dirty="0">
                <a:effectLst/>
                <a:latin typeface="Abadi" panose="020B0604020104020204" pitchFamily="34" charset="0"/>
              </a:rPr>
              <a:t>Lord</a:t>
            </a:r>
            <a:r>
              <a:rPr lang="en-US" sz="3100" b="0" i="0" dirty="0">
                <a:effectLst/>
                <a:latin typeface="Abadi" panose="020B0604020104020204" pitchFamily="34" charset="0"/>
              </a:rPr>
              <a:t> Most High is to be </a:t>
            </a:r>
            <a:r>
              <a:rPr lang="en-US" sz="3100" b="0" i="0" u="sng" dirty="0">
                <a:effectLst/>
                <a:latin typeface="Abadi" panose="020B0604020104020204" pitchFamily="34" charset="0"/>
              </a:rPr>
              <a:t>feared</a:t>
            </a:r>
            <a:r>
              <a:rPr lang="en-US" sz="3100" b="0" i="0" dirty="0">
                <a:effectLst/>
                <a:latin typeface="Abadi" panose="020B0604020104020204" pitchFamily="34" charset="0"/>
              </a:rPr>
              <a:t>,</a:t>
            </a:r>
            <a:br>
              <a:rPr lang="en-US" sz="3100" dirty="0">
                <a:latin typeface="Abadi" panose="020B0604020104020204" pitchFamily="34" charset="0"/>
              </a:rPr>
            </a:br>
            <a:r>
              <a:rPr lang="en-US" sz="3100" b="0" i="0" dirty="0">
                <a:effectLst/>
                <a:latin typeface="Abadi" panose="020B0604020104020204" pitchFamily="34" charset="0"/>
              </a:rPr>
              <a:t>A great King over all the earth.</a:t>
            </a:r>
            <a:endParaRPr lang="en-US" sz="31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63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FD0AF4C-F510-47B9-BF60-34176A07A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4616" y="604939"/>
            <a:ext cx="5614768" cy="293800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4476D8-AFB0-42F2-A7C2-17CE5B4D269F}"/>
              </a:ext>
            </a:extLst>
          </p:cNvPr>
          <p:cNvSpPr/>
          <p:nvPr/>
        </p:nvSpPr>
        <p:spPr>
          <a:xfrm>
            <a:off x="2110154" y="4264856"/>
            <a:ext cx="6893170" cy="2438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11EA89-EAE6-4C2C-AA1F-9279815969B9}"/>
              </a:ext>
            </a:extLst>
          </p:cNvPr>
          <p:cNvSpPr/>
          <p:nvPr/>
        </p:nvSpPr>
        <p:spPr>
          <a:xfrm>
            <a:off x="140676" y="4264856"/>
            <a:ext cx="1786598" cy="243840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DAA4D7-F38D-4136-93AD-DB89D1D4DF79}"/>
              </a:ext>
            </a:extLst>
          </p:cNvPr>
          <p:cNvSpPr txBox="1"/>
          <p:nvPr/>
        </p:nvSpPr>
        <p:spPr>
          <a:xfrm>
            <a:off x="140676" y="4957758"/>
            <a:ext cx="17865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badi Extra Light" panose="020B0204020104020204" pitchFamily="34" charset="0"/>
              </a:rPr>
              <a:t>Psalm 5:11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0F957C-ADC2-4982-9596-3723A3890450}"/>
              </a:ext>
            </a:extLst>
          </p:cNvPr>
          <p:cNvSpPr txBox="1"/>
          <p:nvPr/>
        </p:nvSpPr>
        <p:spPr>
          <a:xfrm>
            <a:off x="2110154" y="4264856"/>
            <a:ext cx="7076050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Abadi" panose="020B0604020104020204" pitchFamily="34" charset="0"/>
              </a:rPr>
              <a:t>But </a:t>
            </a:r>
            <a:r>
              <a:rPr lang="en-US" sz="3200" u="sng" dirty="0">
                <a:latin typeface="Abadi" panose="020B0604020104020204" pitchFamily="34" charset="0"/>
              </a:rPr>
              <a:t>rejoice</a:t>
            </a:r>
            <a:r>
              <a:rPr lang="en-US" sz="3200" dirty="0">
                <a:latin typeface="Abadi" panose="020B0604020104020204" pitchFamily="34" charset="0"/>
              </a:rPr>
              <a:t>, all who take </a:t>
            </a:r>
            <a:r>
              <a:rPr lang="en-US" sz="3200" u="sng" dirty="0">
                <a:latin typeface="Abadi" panose="020B0604020104020204" pitchFamily="34" charset="0"/>
              </a:rPr>
              <a:t>refuge</a:t>
            </a:r>
            <a:r>
              <a:rPr lang="en-US" sz="3200" dirty="0">
                <a:latin typeface="Abadi" panose="020B0604020104020204" pitchFamily="34" charset="0"/>
              </a:rPr>
              <a:t> in You,</a:t>
            </a:r>
            <a:br>
              <a:rPr lang="en-US" sz="4800" dirty="0">
                <a:latin typeface="Abadi" panose="020B0604020104020204" pitchFamily="34" charset="0"/>
              </a:rPr>
            </a:br>
            <a:r>
              <a:rPr lang="en-US" sz="3200" dirty="0">
                <a:latin typeface="Abadi" panose="020B0604020104020204" pitchFamily="34" charset="0"/>
              </a:rPr>
              <a:t>Sing for </a:t>
            </a:r>
            <a:r>
              <a:rPr lang="en-US" sz="3200" u="sng" dirty="0">
                <a:latin typeface="Abadi" panose="020B0604020104020204" pitchFamily="34" charset="0"/>
              </a:rPr>
              <a:t>joy</a:t>
            </a:r>
            <a:r>
              <a:rPr lang="en-US" sz="3200" dirty="0">
                <a:latin typeface="Abadi" panose="020B0604020104020204" pitchFamily="34" charset="0"/>
              </a:rPr>
              <a:t> forever!</a:t>
            </a:r>
            <a:br>
              <a:rPr lang="en-US" sz="4800" dirty="0">
                <a:latin typeface="Abadi" panose="020B0604020104020204" pitchFamily="34" charset="0"/>
              </a:rPr>
            </a:br>
            <a:r>
              <a:rPr lang="en-US" sz="3200" dirty="0">
                <a:latin typeface="Abadi" panose="020B0604020104020204" pitchFamily="34" charset="0"/>
              </a:rPr>
              <a:t>And may You </a:t>
            </a:r>
            <a:r>
              <a:rPr lang="en-US" sz="3200" u="sng" dirty="0">
                <a:latin typeface="Abadi" panose="020B0604020104020204" pitchFamily="34" charset="0"/>
              </a:rPr>
              <a:t>shelter</a:t>
            </a:r>
            <a:r>
              <a:rPr lang="en-US" sz="3200" dirty="0">
                <a:latin typeface="Abadi" panose="020B0604020104020204" pitchFamily="34" charset="0"/>
              </a:rPr>
              <a:t> them,</a:t>
            </a:r>
            <a:br>
              <a:rPr lang="en-US" sz="4800" dirty="0">
                <a:latin typeface="Abadi" panose="020B0604020104020204" pitchFamily="34" charset="0"/>
              </a:rPr>
            </a:br>
            <a:r>
              <a:rPr lang="en-US" sz="3200" dirty="0">
                <a:latin typeface="Abadi" panose="020B0604020104020204" pitchFamily="34" charset="0"/>
              </a:rPr>
              <a:t>That those who love Your name may </a:t>
            </a:r>
            <a:r>
              <a:rPr lang="en-US" sz="3200" u="sng" dirty="0">
                <a:latin typeface="Abadi" panose="020B0604020104020204" pitchFamily="34" charset="0"/>
              </a:rPr>
              <a:t>rejoice</a:t>
            </a:r>
            <a:r>
              <a:rPr lang="en-US" sz="3200" dirty="0">
                <a:latin typeface="Abadi" panose="020B0604020104020204" pitchFamily="34" charset="0"/>
              </a:rPr>
              <a:t> in You</a:t>
            </a:r>
            <a:r>
              <a:rPr lang="en-US" sz="3200" dirty="0"/>
              <a:t>.</a:t>
            </a:r>
            <a:endParaRPr lang="en-US" sz="31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81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FD0AF4C-F510-47B9-BF60-34176A07A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4616" y="604939"/>
            <a:ext cx="5614768" cy="293800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4476D8-AFB0-42F2-A7C2-17CE5B4D269F}"/>
              </a:ext>
            </a:extLst>
          </p:cNvPr>
          <p:cNvSpPr/>
          <p:nvPr/>
        </p:nvSpPr>
        <p:spPr>
          <a:xfrm>
            <a:off x="2110154" y="4264856"/>
            <a:ext cx="6893170" cy="2438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11EA89-EAE6-4C2C-AA1F-9279815969B9}"/>
              </a:ext>
            </a:extLst>
          </p:cNvPr>
          <p:cNvSpPr/>
          <p:nvPr/>
        </p:nvSpPr>
        <p:spPr>
          <a:xfrm>
            <a:off x="140676" y="4264856"/>
            <a:ext cx="1786598" cy="243840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DAA4D7-F38D-4136-93AD-DB89D1D4DF79}"/>
              </a:ext>
            </a:extLst>
          </p:cNvPr>
          <p:cNvSpPr txBox="1"/>
          <p:nvPr/>
        </p:nvSpPr>
        <p:spPr>
          <a:xfrm>
            <a:off x="140676" y="4957758"/>
            <a:ext cx="17865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badi Extra Light" panose="020B0204020104020204" pitchFamily="34" charset="0"/>
              </a:rPr>
              <a:t>Psalm 16:11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0F957C-ADC2-4982-9596-3723A3890450}"/>
              </a:ext>
            </a:extLst>
          </p:cNvPr>
          <p:cNvSpPr txBox="1"/>
          <p:nvPr/>
        </p:nvSpPr>
        <p:spPr>
          <a:xfrm>
            <a:off x="2082020" y="4453004"/>
            <a:ext cx="703384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Abadi" panose="020B0604020104020204" pitchFamily="34" charset="0"/>
              </a:rPr>
              <a:t>You will make known to me the way of life; In </a:t>
            </a:r>
            <a:r>
              <a:rPr lang="en-US" sz="3200" u="sng" dirty="0">
                <a:latin typeface="Abadi" panose="020B0604020104020204" pitchFamily="34" charset="0"/>
              </a:rPr>
              <a:t>Your presence</a:t>
            </a:r>
            <a:r>
              <a:rPr lang="en-US" sz="3200" dirty="0">
                <a:latin typeface="Abadi" panose="020B0604020104020204" pitchFamily="34" charset="0"/>
              </a:rPr>
              <a:t> is fullness of </a:t>
            </a:r>
            <a:r>
              <a:rPr lang="en-US" sz="3200" u="sng" dirty="0">
                <a:latin typeface="Abadi" panose="020B0604020104020204" pitchFamily="34" charset="0"/>
              </a:rPr>
              <a:t>joy</a:t>
            </a:r>
            <a:r>
              <a:rPr lang="en-US" sz="3200" dirty="0">
                <a:latin typeface="Abadi" panose="020B0604020104020204" pitchFamily="34" charset="0"/>
              </a:rPr>
              <a:t>;</a:t>
            </a:r>
            <a:br>
              <a:rPr lang="en-US" sz="3200" dirty="0">
                <a:latin typeface="Abadi" panose="020B0604020104020204" pitchFamily="34" charset="0"/>
              </a:rPr>
            </a:br>
            <a:r>
              <a:rPr lang="en-US" sz="3200" dirty="0">
                <a:latin typeface="Abadi" panose="020B0604020104020204" pitchFamily="34" charset="0"/>
              </a:rPr>
              <a:t>In Your right hand there are pleasures forever</a:t>
            </a:r>
            <a:r>
              <a:rPr lang="en-US" sz="3200" dirty="0"/>
              <a:t>.</a:t>
            </a:r>
            <a:endParaRPr lang="en-US" sz="32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32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FD0AF4C-F510-47B9-BF60-34176A07A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4616" y="604939"/>
            <a:ext cx="5614768" cy="293800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4476D8-AFB0-42F2-A7C2-17CE5B4D269F}"/>
              </a:ext>
            </a:extLst>
          </p:cNvPr>
          <p:cNvSpPr/>
          <p:nvPr/>
        </p:nvSpPr>
        <p:spPr>
          <a:xfrm>
            <a:off x="2110154" y="4264856"/>
            <a:ext cx="6893170" cy="2438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11EA89-EAE6-4C2C-AA1F-9279815969B9}"/>
              </a:ext>
            </a:extLst>
          </p:cNvPr>
          <p:cNvSpPr/>
          <p:nvPr/>
        </p:nvSpPr>
        <p:spPr>
          <a:xfrm>
            <a:off x="140676" y="4264856"/>
            <a:ext cx="1786598" cy="243840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DAA4D7-F38D-4136-93AD-DB89D1D4DF79}"/>
              </a:ext>
            </a:extLst>
          </p:cNvPr>
          <p:cNvSpPr txBox="1"/>
          <p:nvPr/>
        </p:nvSpPr>
        <p:spPr>
          <a:xfrm>
            <a:off x="140676" y="4957758"/>
            <a:ext cx="17865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badi Extra Light" panose="020B0204020104020204" pitchFamily="34" charset="0"/>
              </a:rPr>
              <a:t>Psalm 31:7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0F957C-ADC2-4982-9596-3723A3890450}"/>
              </a:ext>
            </a:extLst>
          </p:cNvPr>
          <p:cNvSpPr txBox="1"/>
          <p:nvPr/>
        </p:nvSpPr>
        <p:spPr>
          <a:xfrm>
            <a:off x="2110154" y="4453004"/>
            <a:ext cx="8271802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100" dirty="0">
                <a:latin typeface="Abadi" panose="020B0604020104020204" pitchFamily="34" charset="0"/>
              </a:rPr>
              <a:t>I will </a:t>
            </a:r>
            <a:r>
              <a:rPr lang="en-US" sz="3100" u="sng" dirty="0">
                <a:latin typeface="Abadi" panose="020B0604020104020204" pitchFamily="34" charset="0"/>
              </a:rPr>
              <a:t>rejoice</a:t>
            </a:r>
            <a:r>
              <a:rPr lang="en-US" sz="3100" dirty="0">
                <a:latin typeface="Abadi" panose="020B0604020104020204" pitchFamily="34" charset="0"/>
              </a:rPr>
              <a:t> and be glad </a:t>
            </a:r>
          </a:p>
          <a:p>
            <a:r>
              <a:rPr lang="en-US" sz="3100" dirty="0">
                <a:latin typeface="Abadi" panose="020B0604020104020204" pitchFamily="34" charset="0"/>
              </a:rPr>
              <a:t>in Your </a:t>
            </a:r>
            <a:r>
              <a:rPr lang="en-US" sz="3100" u="sng" dirty="0">
                <a:latin typeface="Abadi" panose="020B0604020104020204" pitchFamily="34" charset="0"/>
              </a:rPr>
              <a:t>faithfulness</a:t>
            </a:r>
            <a:r>
              <a:rPr lang="en-US" sz="3100" dirty="0">
                <a:latin typeface="Abadi" panose="020B0604020104020204" pitchFamily="34" charset="0"/>
              </a:rPr>
              <a:t>,</a:t>
            </a:r>
            <a:br>
              <a:rPr lang="en-US" sz="3100" dirty="0">
                <a:latin typeface="Abadi" panose="020B0604020104020204" pitchFamily="34" charset="0"/>
              </a:rPr>
            </a:br>
            <a:r>
              <a:rPr lang="en-US" sz="3100" dirty="0">
                <a:latin typeface="Abadi" panose="020B0604020104020204" pitchFamily="34" charset="0"/>
              </a:rPr>
              <a:t>Because You have seen my misery;</a:t>
            </a:r>
            <a:br>
              <a:rPr lang="en-US" sz="3100" dirty="0">
                <a:latin typeface="Abadi" panose="020B0604020104020204" pitchFamily="34" charset="0"/>
              </a:rPr>
            </a:br>
            <a:r>
              <a:rPr lang="en-US" sz="3100" dirty="0">
                <a:latin typeface="Abadi" panose="020B0604020104020204" pitchFamily="34" charset="0"/>
              </a:rPr>
              <a:t>You have known the troubles of my soul</a:t>
            </a:r>
          </a:p>
        </p:txBody>
      </p:sp>
    </p:spTree>
    <p:extLst>
      <p:ext uri="{BB962C8B-B14F-4D97-AF65-F5344CB8AC3E}">
        <p14:creationId xmlns:p14="http://schemas.microsoft.com/office/powerpoint/2010/main" val="351220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FD0AF4C-F510-47B9-BF60-34176A07A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4616" y="604939"/>
            <a:ext cx="5614768" cy="293800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4476D8-AFB0-42F2-A7C2-17CE5B4D269F}"/>
              </a:ext>
            </a:extLst>
          </p:cNvPr>
          <p:cNvSpPr/>
          <p:nvPr/>
        </p:nvSpPr>
        <p:spPr>
          <a:xfrm>
            <a:off x="2110154" y="4264856"/>
            <a:ext cx="6893170" cy="2438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11EA89-EAE6-4C2C-AA1F-9279815969B9}"/>
              </a:ext>
            </a:extLst>
          </p:cNvPr>
          <p:cNvSpPr/>
          <p:nvPr/>
        </p:nvSpPr>
        <p:spPr>
          <a:xfrm>
            <a:off x="140676" y="4264856"/>
            <a:ext cx="1786598" cy="243840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DAA4D7-F38D-4136-93AD-DB89D1D4DF79}"/>
              </a:ext>
            </a:extLst>
          </p:cNvPr>
          <p:cNvSpPr txBox="1"/>
          <p:nvPr/>
        </p:nvSpPr>
        <p:spPr>
          <a:xfrm>
            <a:off x="140676" y="4957758"/>
            <a:ext cx="17865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badi Extra Light" panose="020B0204020104020204" pitchFamily="34" charset="0"/>
              </a:rPr>
              <a:t>Psalm 51:8-9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0F957C-ADC2-4982-9596-3723A3890450}"/>
              </a:ext>
            </a:extLst>
          </p:cNvPr>
          <p:cNvSpPr txBox="1"/>
          <p:nvPr/>
        </p:nvSpPr>
        <p:spPr>
          <a:xfrm>
            <a:off x="2110154" y="4453004"/>
            <a:ext cx="8271802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Abadi" panose="020B0604020104020204" pitchFamily="34" charset="0"/>
              </a:rPr>
              <a:t>Let me hear </a:t>
            </a:r>
            <a:r>
              <a:rPr lang="en-US" sz="3200" u="sng" dirty="0">
                <a:latin typeface="Abadi" panose="020B0604020104020204" pitchFamily="34" charset="0"/>
              </a:rPr>
              <a:t>joy</a:t>
            </a:r>
            <a:r>
              <a:rPr lang="en-US" sz="3200" dirty="0">
                <a:latin typeface="Abadi" panose="020B0604020104020204" pitchFamily="34" charset="0"/>
              </a:rPr>
              <a:t> and gladness,</a:t>
            </a:r>
            <a:br>
              <a:rPr lang="en-US" sz="4800" dirty="0">
                <a:latin typeface="Abadi" panose="020B0604020104020204" pitchFamily="34" charset="0"/>
              </a:rPr>
            </a:br>
            <a:r>
              <a:rPr lang="en-US" sz="3200" dirty="0">
                <a:latin typeface="Abadi" panose="020B0604020104020204" pitchFamily="34" charset="0"/>
              </a:rPr>
              <a:t>Let the bones You have broken </a:t>
            </a:r>
            <a:r>
              <a:rPr lang="en-US" sz="3200" u="sng" dirty="0">
                <a:latin typeface="Abadi" panose="020B0604020104020204" pitchFamily="34" charset="0"/>
              </a:rPr>
              <a:t>rejoice</a:t>
            </a:r>
            <a:r>
              <a:rPr lang="en-US" sz="3200" dirty="0">
                <a:latin typeface="Abadi" panose="020B0604020104020204" pitchFamily="34" charset="0"/>
              </a:rPr>
              <a:t>.</a:t>
            </a:r>
            <a:br>
              <a:rPr lang="en-US" sz="4800" dirty="0">
                <a:latin typeface="Abadi" panose="020B0604020104020204" pitchFamily="34" charset="0"/>
              </a:rPr>
            </a:br>
            <a:r>
              <a:rPr lang="en-US" sz="3200" dirty="0">
                <a:latin typeface="Abadi" panose="020B0604020104020204" pitchFamily="34" charset="0"/>
              </a:rPr>
              <a:t>Hide Your face from my sins</a:t>
            </a:r>
            <a:br>
              <a:rPr lang="en-US" sz="4800" dirty="0">
                <a:latin typeface="Abadi" panose="020B0604020104020204" pitchFamily="34" charset="0"/>
              </a:rPr>
            </a:br>
            <a:r>
              <a:rPr lang="en-US" sz="3200" dirty="0">
                <a:latin typeface="Abadi" panose="020B0604020104020204" pitchFamily="34" charset="0"/>
              </a:rPr>
              <a:t>And </a:t>
            </a:r>
            <a:r>
              <a:rPr lang="en-US" sz="3200" u="sng" dirty="0">
                <a:latin typeface="Abadi" panose="020B0604020104020204" pitchFamily="34" charset="0"/>
              </a:rPr>
              <a:t>wipe out all my guilty deeds</a:t>
            </a:r>
            <a:r>
              <a:rPr lang="en-US" sz="3200" dirty="0">
                <a:latin typeface="Abadi" panose="020B0604020104020204" pitchFamily="34" charset="0"/>
              </a:rPr>
              <a:t>.</a:t>
            </a:r>
            <a:endParaRPr lang="en-US" sz="44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64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FD0AF4C-F510-47B9-BF60-34176A07A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4616" y="604939"/>
            <a:ext cx="5614768" cy="293800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4476D8-AFB0-42F2-A7C2-17CE5B4D269F}"/>
              </a:ext>
            </a:extLst>
          </p:cNvPr>
          <p:cNvSpPr/>
          <p:nvPr/>
        </p:nvSpPr>
        <p:spPr>
          <a:xfrm>
            <a:off x="2110154" y="4264856"/>
            <a:ext cx="6893170" cy="2438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11EA89-EAE6-4C2C-AA1F-9279815969B9}"/>
              </a:ext>
            </a:extLst>
          </p:cNvPr>
          <p:cNvSpPr/>
          <p:nvPr/>
        </p:nvSpPr>
        <p:spPr>
          <a:xfrm>
            <a:off x="140676" y="4264856"/>
            <a:ext cx="1786598" cy="243840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DAA4D7-F38D-4136-93AD-DB89D1D4DF79}"/>
              </a:ext>
            </a:extLst>
          </p:cNvPr>
          <p:cNvSpPr txBox="1"/>
          <p:nvPr/>
        </p:nvSpPr>
        <p:spPr>
          <a:xfrm>
            <a:off x="140676" y="4957758"/>
            <a:ext cx="17865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badi Extra Light" panose="020B0204020104020204" pitchFamily="34" charset="0"/>
              </a:rPr>
              <a:t>Psalm 67:4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0F957C-ADC2-4982-9596-3723A3890450}"/>
              </a:ext>
            </a:extLst>
          </p:cNvPr>
          <p:cNvSpPr txBox="1"/>
          <p:nvPr/>
        </p:nvSpPr>
        <p:spPr>
          <a:xfrm>
            <a:off x="2025747" y="4588425"/>
            <a:ext cx="711825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Abadi" panose="020B0604020104020204" pitchFamily="34" charset="0"/>
              </a:rPr>
              <a:t>May the nations be glad and sing for </a:t>
            </a:r>
            <a:r>
              <a:rPr lang="en-US" sz="3200" u="sng" dirty="0">
                <a:latin typeface="Abadi" panose="020B0604020104020204" pitchFamily="34" charset="0"/>
              </a:rPr>
              <a:t>joy</a:t>
            </a:r>
            <a:r>
              <a:rPr lang="en-US" sz="3200" dirty="0">
                <a:latin typeface="Abadi" panose="020B0604020104020204" pitchFamily="34" charset="0"/>
              </a:rPr>
              <a:t>; For You will judge the peoples with </a:t>
            </a:r>
            <a:r>
              <a:rPr lang="en-US" sz="3200" u="sng" dirty="0">
                <a:latin typeface="Abadi" panose="020B0604020104020204" pitchFamily="34" charset="0"/>
              </a:rPr>
              <a:t>fairness</a:t>
            </a:r>
            <a:r>
              <a:rPr lang="en-US" sz="3200" dirty="0">
                <a:latin typeface="Abadi" panose="020B0604020104020204" pitchFamily="34" charset="0"/>
              </a:rPr>
              <a:t> and guide the nations on the earth. </a:t>
            </a:r>
          </a:p>
        </p:txBody>
      </p:sp>
    </p:spTree>
    <p:extLst>
      <p:ext uri="{BB962C8B-B14F-4D97-AF65-F5344CB8AC3E}">
        <p14:creationId xmlns:p14="http://schemas.microsoft.com/office/powerpoint/2010/main" val="69088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FD0AF4C-F510-47B9-BF60-34176A07A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4616" y="604939"/>
            <a:ext cx="5614768" cy="293800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4476D8-AFB0-42F2-A7C2-17CE5B4D269F}"/>
              </a:ext>
            </a:extLst>
          </p:cNvPr>
          <p:cNvSpPr/>
          <p:nvPr/>
        </p:nvSpPr>
        <p:spPr>
          <a:xfrm>
            <a:off x="2110154" y="4264856"/>
            <a:ext cx="6893170" cy="2438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11EA89-EAE6-4C2C-AA1F-9279815969B9}"/>
              </a:ext>
            </a:extLst>
          </p:cNvPr>
          <p:cNvSpPr/>
          <p:nvPr/>
        </p:nvSpPr>
        <p:spPr>
          <a:xfrm>
            <a:off x="140676" y="4264856"/>
            <a:ext cx="1786598" cy="243840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DAA4D7-F38D-4136-93AD-DB89D1D4DF79}"/>
              </a:ext>
            </a:extLst>
          </p:cNvPr>
          <p:cNvSpPr txBox="1"/>
          <p:nvPr/>
        </p:nvSpPr>
        <p:spPr>
          <a:xfrm>
            <a:off x="0" y="4957757"/>
            <a:ext cx="1969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badi Extra Light" panose="020B0204020104020204" pitchFamily="34" charset="0"/>
              </a:rPr>
              <a:t>Psalm 119:162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0F957C-ADC2-4982-9596-3723A3890450}"/>
              </a:ext>
            </a:extLst>
          </p:cNvPr>
          <p:cNvSpPr txBox="1"/>
          <p:nvPr/>
        </p:nvSpPr>
        <p:spPr>
          <a:xfrm>
            <a:off x="2110154" y="5080868"/>
            <a:ext cx="711825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I </a:t>
            </a:r>
            <a:r>
              <a:rPr lang="en-US" sz="3200" u="sng" dirty="0"/>
              <a:t>rejoice</a:t>
            </a:r>
            <a:r>
              <a:rPr lang="en-US" sz="3200" dirty="0"/>
              <a:t> at Your </a:t>
            </a:r>
            <a:r>
              <a:rPr lang="en-US" sz="3200" u="sng" dirty="0"/>
              <a:t>word</a:t>
            </a:r>
            <a:r>
              <a:rPr lang="en-US" sz="3200" dirty="0"/>
              <a:t>,</a:t>
            </a:r>
            <a:br>
              <a:rPr lang="en-US" sz="4800" dirty="0"/>
            </a:br>
            <a:r>
              <a:rPr lang="en-US" sz="3200" dirty="0"/>
              <a:t>Like one who finds great plunder.</a:t>
            </a:r>
            <a:endParaRPr lang="en-US" sz="48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98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215</Words>
  <Application>Microsoft Office PowerPoint</Application>
  <PresentationFormat>On-screen Show (4:3)</PresentationFormat>
  <Paragraphs>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Abadi</vt:lpstr>
      <vt:lpstr>Abadi Extra Light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7</cp:revision>
  <dcterms:created xsi:type="dcterms:W3CDTF">2020-11-03T16:18:42Z</dcterms:created>
  <dcterms:modified xsi:type="dcterms:W3CDTF">2021-01-01T19:31:28Z</dcterms:modified>
</cp:coreProperties>
</file>