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sldIdLst>
    <p:sldId id="257" r:id="rId2"/>
    <p:sldId id="256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7" d="100"/>
          <a:sy n="77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869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51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92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74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901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5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785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024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76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64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8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5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7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61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37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6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1/15/2021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2622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1" r:id="rId6"/>
    <p:sldLayoutId id="2147483707" r:id="rId7"/>
    <p:sldLayoutId id="2147483708" r:id="rId8"/>
    <p:sldLayoutId id="2147483709" r:id="rId9"/>
    <p:sldLayoutId id="2147483710" r:id="rId10"/>
    <p:sldLayoutId id="2147483700" r:id="rId11"/>
    <p:sldLayoutId id="2147483711" r:id="rId12"/>
    <p:sldLayoutId id="2147483716" r:id="rId13"/>
    <p:sldLayoutId id="2147483712" r:id="rId14"/>
    <p:sldLayoutId id="2147483713" r:id="rId15"/>
    <p:sldLayoutId id="2147483714" r:id="rId16"/>
    <p:sldLayoutId id="214748371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85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154765" y="1895010"/>
            <a:ext cx="89892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dirty="0">
                <a:solidFill>
                  <a:srgbClr val="FFFF00"/>
                </a:solidFill>
                <a:effectLst/>
                <a:latin typeface="system-ui"/>
              </a:rPr>
              <a:t>He will swallow up death for all time</a:t>
            </a:r>
            <a:r>
              <a:rPr lang="en-US" sz="3200" b="0" dirty="0">
                <a:effectLst/>
                <a:latin typeface="system-ui"/>
              </a:rPr>
              <a:t>;</a:t>
            </a:r>
            <a:br>
              <a:rPr lang="en-US" sz="3200" dirty="0"/>
            </a:br>
            <a:r>
              <a:rPr lang="en-US" sz="3200" dirty="0">
                <a:latin typeface="system-ui"/>
              </a:rPr>
              <a:t>A</a:t>
            </a:r>
            <a:r>
              <a:rPr lang="en-US" sz="3200" b="0" dirty="0">
                <a:effectLst/>
                <a:latin typeface="system-ui"/>
              </a:rPr>
              <a:t>nd the Lord </a:t>
            </a:r>
            <a:r>
              <a:rPr lang="en-US" sz="3200" b="0" cap="small" dirty="0">
                <a:effectLst/>
                <a:latin typeface="system-ui"/>
              </a:rPr>
              <a:t>God</a:t>
            </a:r>
            <a:r>
              <a:rPr lang="en-US" sz="3200" b="0" dirty="0">
                <a:effectLst/>
                <a:latin typeface="system-ui"/>
              </a:rPr>
              <a:t> will wipe tears away from all faces,</a:t>
            </a:r>
            <a:br>
              <a:rPr lang="en-US" sz="3200" dirty="0"/>
            </a:br>
            <a:r>
              <a:rPr lang="en-US" sz="3200" b="0" dirty="0">
                <a:effectLst/>
                <a:latin typeface="system-ui"/>
              </a:rPr>
              <a:t>And He will remove the reproach of His people from all the earth; </a:t>
            </a:r>
            <a:r>
              <a:rPr lang="en-US" sz="3200" dirty="0">
                <a:latin typeface="system-ui"/>
              </a:rPr>
              <a:t>For the LORD has spoken.</a:t>
            </a:r>
            <a:endParaRPr lang="en-US" sz="3200" b="0" dirty="0">
              <a:effectLst/>
              <a:latin typeface="system-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2475914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Isaiah 25:8</a:t>
            </a:r>
          </a:p>
        </p:txBody>
      </p:sp>
    </p:spTree>
    <p:extLst>
      <p:ext uri="{BB962C8B-B14F-4D97-AF65-F5344CB8AC3E}">
        <p14:creationId xmlns:p14="http://schemas.microsoft.com/office/powerpoint/2010/main" val="166644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506457" y="2574258"/>
            <a:ext cx="898923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effectLst/>
                <a:latin typeface="system-ui"/>
              </a:rPr>
              <a:t>“O death, where is your victory?</a:t>
            </a:r>
            <a:br>
              <a:rPr lang="en-US" sz="3600" dirty="0"/>
            </a:br>
            <a:r>
              <a:rPr lang="en-US" sz="3600" b="0" i="0" dirty="0">
                <a:effectLst/>
                <a:latin typeface="Courier New" panose="02070309020205020404" pitchFamily="49" charset="0"/>
              </a:rPr>
              <a:t>    </a:t>
            </a:r>
            <a:r>
              <a:rPr lang="en-US" sz="3600" b="0" i="0" dirty="0">
                <a:effectLst/>
                <a:latin typeface="system-ui"/>
              </a:rPr>
              <a:t>O death, where is your sting?”</a:t>
            </a:r>
            <a:endParaRPr lang="en-US" sz="3600" b="0" dirty="0">
              <a:effectLst/>
              <a:latin typeface="system-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4389120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15:55</a:t>
            </a:r>
          </a:p>
        </p:txBody>
      </p:sp>
    </p:spTree>
    <p:extLst>
      <p:ext uri="{BB962C8B-B14F-4D97-AF65-F5344CB8AC3E}">
        <p14:creationId xmlns:p14="http://schemas.microsoft.com/office/powerpoint/2010/main" val="2247530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77382" y="2574258"/>
            <a:ext cx="898923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effectLst/>
                <a:latin typeface="system-ui"/>
              </a:rPr>
              <a:t>The sting of death is sin, and the power of sin is the law. But thanks be to God, who gives us the victory through our Lord Jesus Christ.</a:t>
            </a:r>
            <a:endParaRPr lang="en-US" sz="3600" b="0" dirty="0">
              <a:effectLst/>
              <a:latin typeface="system-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-1" y="14068"/>
            <a:ext cx="5078437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15:56-57</a:t>
            </a:r>
          </a:p>
        </p:txBody>
      </p:sp>
    </p:spTree>
    <p:extLst>
      <p:ext uri="{BB962C8B-B14F-4D97-AF65-F5344CB8AC3E}">
        <p14:creationId xmlns:p14="http://schemas.microsoft.com/office/powerpoint/2010/main" val="175868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4068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77382" y="1308165"/>
            <a:ext cx="898923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dirty="0">
                <a:effectLst/>
                <a:latin typeface="system-ui"/>
              </a:rPr>
              <a:t>and He will wipe away every tear from their eyes; and there will no longer be any death; there will no longer be any mourning, or crying, or pain; the first things have passed away. …The one who overcomes will inherit these things, and I will be his God and he will be My son.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-1" y="14068"/>
            <a:ext cx="3756075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Revelation 21:4,7</a:t>
            </a:r>
          </a:p>
        </p:txBody>
      </p:sp>
    </p:spTree>
    <p:extLst>
      <p:ext uri="{BB962C8B-B14F-4D97-AF65-F5344CB8AC3E}">
        <p14:creationId xmlns:p14="http://schemas.microsoft.com/office/powerpoint/2010/main" val="368660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4068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77382" y="2124091"/>
            <a:ext cx="898923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effectLst/>
                <a:latin typeface="system-ui"/>
              </a:rPr>
              <a:t>Therefore, my beloved brothers, be steadfast, immovable, always abounding in the work of the Lord, knowing that in the Lord your labor is not in vain.</a:t>
            </a:r>
            <a:endParaRPr lang="en-US" sz="3600" b="0" dirty="0">
              <a:effectLst/>
              <a:latin typeface="system-u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-1" y="14068"/>
            <a:ext cx="4276579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15:58</a:t>
            </a:r>
          </a:p>
        </p:txBody>
      </p:sp>
    </p:spTree>
    <p:extLst>
      <p:ext uri="{BB962C8B-B14F-4D97-AF65-F5344CB8AC3E}">
        <p14:creationId xmlns:p14="http://schemas.microsoft.com/office/powerpoint/2010/main" val="242181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4068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9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7E455-4020-46D9-94F0-604645A63679}"/>
              </a:ext>
            </a:extLst>
          </p:cNvPr>
          <p:cNvSpPr txBox="1"/>
          <p:nvPr/>
        </p:nvSpPr>
        <p:spPr>
          <a:xfrm>
            <a:off x="0" y="4010296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atin typeface="Abadi Extra Light" panose="020B0204020104020204" pitchFamily="34" charset="0"/>
              </a:rPr>
              <a:t>O Death…</a:t>
            </a:r>
          </a:p>
        </p:txBody>
      </p:sp>
    </p:spTree>
    <p:extLst>
      <p:ext uri="{BB962C8B-B14F-4D97-AF65-F5344CB8AC3E}">
        <p14:creationId xmlns:p14="http://schemas.microsoft.com/office/powerpoint/2010/main" val="116656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379827" y="2274838"/>
            <a:ext cx="8623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in a moment, in the twinkling of an eye, at the last trumpet; for the trumpet will sound, and the dead will be raised imperishable, and we will be changed.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4318782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15:52</a:t>
            </a:r>
          </a:p>
        </p:txBody>
      </p:sp>
    </p:spTree>
    <p:extLst>
      <p:ext uri="{BB962C8B-B14F-4D97-AF65-F5344CB8AC3E}">
        <p14:creationId xmlns:p14="http://schemas.microsoft.com/office/powerpoint/2010/main" val="1293721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379827" y="2274838"/>
            <a:ext cx="8623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in a moment</a:t>
            </a:r>
            <a:r>
              <a:rPr lang="en-US" sz="3600" b="0" i="0" dirty="0">
                <a:effectLst/>
                <a:latin typeface="system-ui"/>
              </a:rPr>
              <a:t>, 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in the twinkling of an eye</a:t>
            </a:r>
            <a:r>
              <a:rPr lang="en-US" sz="3600" b="0" i="0" dirty="0">
                <a:effectLst/>
                <a:latin typeface="system-ui"/>
              </a:rPr>
              <a:t>, at the last trumpet; for the trumpet will sound, and the dead will be raised imperishable, and we will be changed.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4318782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15:52</a:t>
            </a:r>
          </a:p>
        </p:txBody>
      </p:sp>
    </p:spTree>
    <p:extLst>
      <p:ext uri="{BB962C8B-B14F-4D97-AF65-F5344CB8AC3E}">
        <p14:creationId xmlns:p14="http://schemas.microsoft.com/office/powerpoint/2010/main" val="116009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379827" y="2274838"/>
            <a:ext cx="86234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But the multitude of your enemies will become like fine dust,</a:t>
            </a:r>
            <a:br>
              <a:rPr lang="en-US" sz="3600" dirty="0"/>
            </a:br>
            <a:r>
              <a:rPr lang="en-US" sz="3600" b="0" i="0" dirty="0">
                <a:effectLst/>
                <a:latin typeface="system-ui"/>
              </a:rPr>
              <a:t>And the multitude of the ruthless ones like the chaff which blows away;</a:t>
            </a:r>
            <a:br>
              <a:rPr lang="en-US" sz="3600" dirty="0"/>
            </a:br>
            <a:r>
              <a:rPr lang="en-US" sz="3600" b="0" i="0" dirty="0">
                <a:effectLst/>
                <a:latin typeface="system-ui"/>
              </a:rPr>
              <a:t>And it will happen instantly, suddenly.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2489982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Isaiah 29:5</a:t>
            </a:r>
          </a:p>
        </p:txBody>
      </p:sp>
    </p:spTree>
    <p:extLst>
      <p:ext uri="{BB962C8B-B14F-4D97-AF65-F5344CB8AC3E}">
        <p14:creationId xmlns:p14="http://schemas.microsoft.com/office/powerpoint/2010/main" val="3389228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379827" y="2274838"/>
            <a:ext cx="8623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in a moment, in the twinkling of an eye, at 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the last trumpet</a:t>
            </a:r>
            <a:r>
              <a:rPr lang="en-US" sz="3600" b="0" i="0" dirty="0">
                <a:effectLst/>
                <a:latin typeface="system-ui"/>
              </a:rPr>
              <a:t>; for the trumpet will sound, and the dead will be raised imperishable, and we will be changed.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4318782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15:52</a:t>
            </a:r>
          </a:p>
        </p:txBody>
      </p:sp>
    </p:spTree>
    <p:extLst>
      <p:ext uri="{BB962C8B-B14F-4D97-AF65-F5344CB8AC3E}">
        <p14:creationId xmlns:p14="http://schemas.microsoft.com/office/powerpoint/2010/main" val="364585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379827" y="2274838"/>
            <a:ext cx="862349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effectLst/>
                <a:latin typeface="system-ui"/>
              </a:rPr>
              <a:t>in a moment, in the twinkling of an eye, at the last trumpet; for the trumpet will sound, and </a:t>
            </a:r>
            <a:r>
              <a:rPr lang="en-US" sz="3600" b="0" i="0" dirty="0">
                <a:solidFill>
                  <a:srgbClr val="FFFF00"/>
                </a:solidFill>
                <a:effectLst/>
                <a:latin typeface="system-ui"/>
              </a:rPr>
              <a:t>the dead will be raised imperishable</a:t>
            </a:r>
            <a:r>
              <a:rPr lang="en-US" sz="3600" b="0" i="0" dirty="0">
                <a:effectLst/>
                <a:latin typeface="system-ui"/>
              </a:rPr>
              <a:t>, and we will be changed.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4318782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15:52</a:t>
            </a:r>
          </a:p>
        </p:txBody>
      </p:sp>
    </p:spTree>
    <p:extLst>
      <p:ext uri="{BB962C8B-B14F-4D97-AF65-F5344CB8AC3E}">
        <p14:creationId xmlns:p14="http://schemas.microsoft.com/office/powerpoint/2010/main" val="26968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39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4228A589-27A2-402D-9789-95C1F51B8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r="15459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706CBC-3E55-47B9-923E-DCA3267CF2D2}"/>
              </a:ext>
            </a:extLst>
          </p:cNvPr>
          <p:cNvSpPr txBox="1"/>
          <p:nvPr/>
        </p:nvSpPr>
        <p:spPr>
          <a:xfrm>
            <a:off x="393894" y="1458912"/>
            <a:ext cx="86234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0" dirty="0">
                <a:effectLst/>
                <a:latin typeface="system-ui"/>
              </a:rPr>
              <a:t>When the perishable puts on the imperishable, and the mortal puts on immortality, then shall come to pass the saying that is written:</a:t>
            </a:r>
          </a:p>
          <a:p>
            <a:pPr algn="l"/>
            <a:endParaRPr lang="en-US" sz="3600" b="0" i="0" dirty="0">
              <a:effectLst/>
              <a:latin typeface="system-ui"/>
            </a:endParaRPr>
          </a:p>
          <a:p>
            <a:pPr algn="l"/>
            <a:r>
              <a:rPr lang="en-US" sz="3600" b="0" i="0" dirty="0">
                <a:effectLst/>
                <a:latin typeface="system-ui"/>
              </a:rPr>
              <a:t>“Death is swallowed up in victory.”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8A1197-0B6E-4294-903F-0B5CA587E8D1}"/>
              </a:ext>
            </a:extLst>
          </p:cNvPr>
          <p:cNvSpPr txBox="1"/>
          <p:nvPr/>
        </p:nvSpPr>
        <p:spPr>
          <a:xfrm>
            <a:off x="0" y="14068"/>
            <a:ext cx="4318782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1 Corinthians 15:54</a:t>
            </a:r>
          </a:p>
        </p:txBody>
      </p:sp>
    </p:spTree>
    <p:extLst>
      <p:ext uri="{BB962C8B-B14F-4D97-AF65-F5344CB8AC3E}">
        <p14:creationId xmlns:p14="http://schemas.microsoft.com/office/powerpoint/2010/main" val="514736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RightStep">
      <a:dk1>
        <a:srgbClr val="000000"/>
      </a:dk1>
      <a:lt1>
        <a:srgbClr val="FFFFFF"/>
      </a:lt1>
      <a:dk2>
        <a:srgbClr val="2E1B30"/>
      </a:dk2>
      <a:lt2>
        <a:srgbClr val="F3F0F0"/>
      </a:lt2>
      <a:accent1>
        <a:srgbClr val="45AFAD"/>
      </a:accent1>
      <a:accent2>
        <a:srgbClr val="3B82B1"/>
      </a:accent2>
      <a:accent3>
        <a:srgbClr val="4D63C3"/>
      </a:accent3>
      <a:accent4>
        <a:srgbClr val="593EB3"/>
      </a:accent4>
      <a:accent5>
        <a:srgbClr val="994DC3"/>
      </a:accent5>
      <a:accent6>
        <a:srgbClr val="B13BAA"/>
      </a:accent6>
      <a:hlink>
        <a:srgbClr val="BF3F42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441</Words>
  <Application>Microsoft Office PowerPoint</Application>
  <PresentationFormat>On-screen Show (4:3)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Abadi Extra Light</vt:lpstr>
      <vt:lpstr>Courier New</vt:lpstr>
      <vt:lpstr>Georgia Pro Cond Light</vt:lpstr>
      <vt:lpstr>Speak Pro</vt:lpstr>
      <vt:lpstr>system-ui</vt:lpstr>
      <vt:lpstr>Wingdings 2</vt:lpstr>
      <vt:lpstr>SlateVTI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Alyse Nash</dc:creator>
  <cp:lastModifiedBy>Eastview Church</cp:lastModifiedBy>
  <cp:revision>12</cp:revision>
  <dcterms:created xsi:type="dcterms:W3CDTF">2021-01-14T17:45:18Z</dcterms:created>
  <dcterms:modified xsi:type="dcterms:W3CDTF">2021-01-15T17:31:47Z</dcterms:modified>
</cp:coreProperties>
</file>