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57" r:id="rId5"/>
    <p:sldId id="272" r:id="rId6"/>
    <p:sldId id="273" r:id="rId7"/>
    <p:sldId id="274" r:id="rId8"/>
    <p:sldId id="275" r:id="rId9"/>
    <p:sldId id="279" r:id="rId10"/>
    <p:sldId id="258" r:id="rId11"/>
    <p:sldId id="276" r:id="rId12"/>
    <p:sldId id="278" r:id="rId13"/>
    <p:sldId id="27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383030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2785673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258761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604E17-48BE-454B-8B5A-08F2A25AD56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074657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604E17-48BE-454B-8B5A-08F2A25AD56C}" type="datetimeFigureOut">
              <a:rPr lang="en-US" smtClean="0"/>
              <a:t>10/30/2020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389701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604E17-48BE-454B-8B5A-08F2A25AD56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309628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604E17-48BE-454B-8B5A-08F2A25AD56C}" type="datetimeFigureOut">
              <a:rPr lang="en-US" smtClean="0"/>
              <a:t>10/30/2020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384461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604E17-48BE-454B-8B5A-08F2A25AD56C}" type="datetimeFigureOut">
              <a:rPr lang="en-US" smtClean="0"/>
              <a:t>10/30/2020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2617909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604E17-48BE-454B-8B5A-08F2A25AD56C}" type="datetimeFigureOut">
              <a:rPr lang="en-US" smtClean="0"/>
              <a:t>10/30/2020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14703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604E17-48BE-454B-8B5A-08F2A25AD56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1511549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604E17-48BE-454B-8B5A-08F2A25AD56C}" type="datetimeFigureOut">
              <a:rPr lang="en-US" smtClean="0"/>
              <a:t>10/30/2020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D413B7-0B25-4F14-9B5C-617F110BD7FA}" type="slidenum">
              <a:rPr lang="en-US" smtClean="0"/>
              <a:t>‹#›</a:t>
            </a:fld>
            <a:endParaRPr lang="en-US"/>
          </a:p>
        </p:txBody>
      </p:sp>
    </p:spTree>
    <p:extLst>
      <p:ext uri="{BB962C8B-B14F-4D97-AF65-F5344CB8AC3E}">
        <p14:creationId xmlns:p14="http://schemas.microsoft.com/office/powerpoint/2010/main" val="3722165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04E17-48BE-454B-8B5A-08F2A25AD56C}" type="datetimeFigureOut">
              <a:rPr lang="en-US" smtClean="0"/>
              <a:t>10/30/2020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413B7-0B25-4F14-9B5C-617F110BD7FA}" type="slidenum">
              <a:rPr lang="en-US" smtClean="0"/>
              <a:t>‹#›</a:t>
            </a:fld>
            <a:endParaRPr lang="en-US"/>
          </a:p>
        </p:txBody>
      </p:sp>
    </p:spTree>
    <p:extLst>
      <p:ext uri="{BB962C8B-B14F-4D97-AF65-F5344CB8AC3E}">
        <p14:creationId xmlns:p14="http://schemas.microsoft.com/office/powerpoint/2010/main" val="2731874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27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298938" y="1799816"/>
            <a:ext cx="8546123" cy="2554545"/>
          </a:xfrm>
          <a:prstGeom prst="rect">
            <a:avLst/>
          </a:prstGeom>
          <a:noFill/>
        </p:spPr>
        <p:txBody>
          <a:bodyPr wrap="square">
            <a:spAutoFit/>
          </a:bodyPr>
          <a:lstStyle/>
          <a:p>
            <a:r>
              <a:rPr lang="en-US" sz="3200" b="0" dirty="0">
                <a:solidFill>
                  <a:schemeClr val="bg1"/>
                </a:solidFill>
                <a:effectLst/>
                <a:latin typeface="system-ui"/>
              </a:rPr>
              <a:t>But He was wounded for our transgressions,</a:t>
            </a:r>
            <a:br>
              <a:rPr lang="en-US" sz="3200" dirty="0">
                <a:solidFill>
                  <a:schemeClr val="bg1"/>
                </a:solidFill>
              </a:rPr>
            </a:br>
            <a:r>
              <a:rPr lang="en-US" sz="3200" b="0" dirty="0">
                <a:solidFill>
                  <a:schemeClr val="bg1"/>
                </a:solidFill>
                <a:effectLst/>
                <a:latin typeface="system-ui"/>
              </a:rPr>
              <a:t>He was bruised for our iniquities;</a:t>
            </a:r>
            <a:br>
              <a:rPr lang="en-US" sz="3200" dirty="0">
                <a:solidFill>
                  <a:schemeClr val="bg1"/>
                </a:solidFill>
              </a:rPr>
            </a:br>
            <a:r>
              <a:rPr lang="en-US" sz="3200" b="0" dirty="0">
                <a:solidFill>
                  <a:schemeClr val="bg1"/>
                </a:solidFill>
                <a:effectLst/>
                <a:latin typeface="system-ui"/>
              </a:rPr>
              <a:t>The chastisement for our peace was upon Him,</a:t>
            </a:r>
            <a:br>
              <a:rPr lang="en-US" sz="3200" dirty="0">
                <a:solidFill>
                  <a:schemeClr val="bg1"/>
                </a:solidFill>
              </a:rPr>
            </a:br>
            <a:r>
              <a:rPr lang="en-US" sz="3200" b="0" dirty="0">
                <a:solidFill>
                  <a:schemeClr val="bg1"/>
                </a:solidFill>
                <a:effectLst/>
                <a:latin typeface="system-ui"/>
              </a:rPr>
              <a:t>And by His stripes we are healed.</a:t>
            </a:r>
            <a:r>
              <a:rPr lang="en-US" sz="3200" dirty="0">
                <a:solidFill>
                  <a:schemeClr val="bg1"/>
                </a:solidFill>
              </a:rPr>
              <a:t>	</a:t>
            </a:r>
            <a:r>
              <a:rPr lang="en-US" sz="3200" i="1" dirty="0">
                <a:solidFill>
                  <a:schemeClr val="bg1"/>
                </a:solidFill>
              </a:rPr>
              <a:t>																		       Isaiah 53:5</a:t>
            </a:r>
          </a:p>
        </p:txBody>
      </p:sp>
    </p:spTree>
    <p:extLst>
      <p:ext uri="{BB962C8B-B14F-4D97-AF65-F5344CB8AC3E}">
        <p14:creationId xmlns:p14="http://schemas.microsoft.com/office/powerpoint/2010/main" val="2359429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149469" y="2264050"/>
            <a:ext cx="8845062" cy="2062103"/>
          </a:xfrm>
          <a:prstGeom prst="rect">
            <a:avLst/>
          </a:prstGeom>
          <a:noFill/>
        </p:spPr>
        <p:txBody>
          <a:bodyPr wrap="square">
            <a:spAutoFit/>
          </a:bodyPr>
          <a:lstStyle/>
          <a:p>
            <a:r>
              <a:rPr lang="en-US" sz="3200" b="0" i="0" dirty="0">
                <a:solidFill>
                  <a:schemeClr val="bg1"/>
                </a:solidFill>
                <a:effectLst/>
                <a:latin typeface="system-ui"/>
              </a:rPr>
              <a:t>who Himself bore our sins in His own body on the tree, that we, having died to sins, might live for righteousness—by whose stripes you were healed.</a:t>
            </a:r>
            <a:r>
              <a:rPr lang="en-US" sz="3200" i="1" dirty="0">
                <a:solidFill>
                  <a:schemeClr val="bg1"/>
                </a:solidFill>
              </a:rPr>
              <a:t>														1 Peter 2:24</a:t>
            </a:r>
          </a:p>
        </p:txBody>
      </p:sp>
    </p:spTree>
    <p:extLst>
      <p:ext uri="{BB962C8B-B14F-4D97-AF65-F5344CB8AC3E}">
        <p14:creationId xmlns:p14="http://schemas.microsoft.com/office/powerpoint/2010/main" val="142538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149469" y="2151727"/>
            <a:ext cx="8845062" cy="2554545"/>
          </a:xfrm>
          <a:prstGeom prst="rect">
            <a:avLst/>
          </a:prstGeom>
          <a:noFill/>
        </p:spPr>
        <p:txBody>
          <a:bodyPr wrap="square">
            <a:spAutoFit/>
          </a:bodyPr>
          <a:lstStyle/>
          <a:p>
            <a:r>
              <a:rPr lang="en-US" sz="3200" b="0" i="0" dirty="0">
                <a:solidFill>
                  <a:schemeClr val="bg1"/>
                </a:solidFill>
                <a:effectLst/>
                <a:latin typeface="system-ui"/>
              </a:rPr>
              <a:t>Now if we died with Christ, we believe that we shall also live with Him, knowing that Christ, having been raised from the dead, dies no more. Death no longer has dominion over Him.</a:t>
            </a:r>
            <a:r>
              <a:rPr lang="en-US" sz="3200" i="1" dirty="0">
                <a:solidFill>
                  <a:schemeClr val="bg1"/>
                </a:solidFill>
              </a:rPr>
              <a:t>																							   Romans 6:8-9</a:t>
            </a:r>
          </a:p>
        </p:txBody>
      </p:sp>
    </p:spTree>
    <p:extLst>
      <p:ext uri="{BB962C8B-B14F-4D97-AF65-F5344CB8AC3E}">
        <p14:creationId xmlns:p14="http://schemas.microsoft.com/office/powerpoint/2010/main" val="855817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149469" y="1905506"/>
            <a:ext cx="8845062" cy="3539430"/>
          </a:xfrm>
          <a:prstGeom prst="rect">
            <a:avLst/>
          </a:prstGeom>
          <a:noFill/>
        </p:spPr>
        <p:txBody>
          <a:bodyPr wrap="square">
            <a:spAutoFit/>
          </a:bodyPr>
          <a:lstStyle/>
          <a:p>
            <a:r>
              <a:rPr lang="en-US" sz="3200" b="0" i="0" dirty="0">
                <a:solidFill>
                  <a:schemeClr val="bg1"/>
                </a:solidFill>
                <a:effectLst/>
              </a:rPr>
              <a:t>But the LORD was gracious to them and had compassion on them and turned to them because of </a:t>
            </a:r>
            <a:r>
              <a:rPr lang="en-US" sz="3200" b="1" i="0" dirty="0">
                <a:solidFill>
                  <a:srgbClr val="FFFF00"/>
                </a:solidFill>
                <a:effectLst/>
              </a:rPr>
              <a:t>His covenant with Abraham, Isaac, and Jacob</a:t>
            </a:r>
            <a:r>
              <a:rPr lang="en-US" sz="3200" b="0" i="0" dirty="0">
                <a:solidFill>
                  <a:schemeClr val="bg1"/>
                </a:solidFill>
                <a:effectLst/>
              </a:rPr>
              <a:t>, and would not destroy them or cast them from His presence until now.</a:t>
            </a:r>
            <a:r>
              <a:rPr lang="en-US" sz="3200" i="1" dirty="0">
                <a:solidFill>
                  <a:schemeClr val="bg1"/>
                </a:solidFill>
              </a:rPr>
              <a:t>														</a:t>
            </a:r>
          </a:p>
          <a:p>
            <a:r>
              <a:rPr lang="en-US" sz="3200" i="1" dirty="0">
                <a:solidFill>
                  <a:schemeClr val="bg1"/>
                </a:solidFill>
              </a:rPr>
              <a:t>														2 Kings 13:23</a:t>
            </a:r>
          </a:p>
        </p:txBody>
      </p:sp>
    </p:spTree>
    <p:extLst>
      <p:ext uri="{BB962C8B-B14F-4D97-AF65-F5344CB8AC3E}">
        <p14:creationId xmlns:p14="http://schemas.microsoft.com/office/powerpoint/2010/main" val="191625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a:xfrm>
            <a:off x="309489" y="1122363"/>
            <a:ext cx="8468751" cy="2387600"/>
          </a:xfrm>
        </p:spPr>
        <p:txBody>
          <a:bodyPr>
            <a:normAutofit/>
          </a:bodyPr>
          <a:lstStyle/>
          <a:p>
            <a:r>
              <a:rPr lang="en-US" sz="6600" dirty="0">
                <a:solidFill>
                  <a:schemeClr val="bg1"/>
                </a:solidFill>
              </a:rPr>
              <a:t>The LORD was Gracious</a:t>
            </a: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13:1-25</a:t>
            </a:r>
          </a:p>
        </p:txBody>
      </p:sp>
    </p:spTree>
    <p:extLst>
      <p:ext uri="{BB962C8B-B14F-4D97-AF65-F5344CB8AC3E}">
        <p14:creationId xmlns:p14="http://schemas.microsoft.com/office/powerpoint/2010/main" val="109341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a:xfrm>
            <a:off x="309489" y="1122363"/>
            <a:ext cx="8468751" cy="2387600"/>
          </a:xfrm>
        </p:spPr>
        <p:txBody>
          <a:bodyPr>
            <a:normAutofit/>
          </a:bodyPr>
          <a:lstStyle/>
          <a:p>
            <a:r>
              <a:rPr lang="en-US" sz="4800" dirty="0" err="1">
                <a:solidFill>
                  <a:schemeClr val="bg1"/>
                </a:solidFill>
              </a:rPr>
              <a:t>Jehoahaz</a:t>
            </a:r>
            <a:r>
              <a:rPr lang="en-US" sz="4800" dirty="0">
                <a:solidFill>
                  <a:schemeClr val="bg1"/>
                </a:solidFill>
              </a:rPr>
              <a:t> of Israel</a:t>
            </a: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13:1-9</a:t>
            </a:r>
          </a:p>
        </p:txBody>
      </p:sp>
    </p:spTree>
    <p:extLst>
      <p:ext uri="{BB962C8B-B14F-4D97-AF65-F5344CB8AC3E}">
        <p14:creationId xmlns:p14="http://schemas.microsoft.com/office/powerpoint/2010/main" val="380527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BB874BE-BB1B-4108-AF1E-268C20202504}"/>
              </a:ext>
            </a:extLst>
          </p:cNvPr>
          <p:cNvSpPr txBox="1"/>
          <p:nvPr/>
        </p:nvSpPr>
        <p:spPr>
          <a:xfrm>
            <a:off x="196948" y="674400"/>
            <a:ext cx="8750104" cy="5509200"/>
          </a:xfrm>
          <a:prstGeom prst="rect">
            <a:avLst/>
          </a:prstGeom>
          <a:noFill/>
        </p:spPr>
        <p:txBody>
          <a:bodyPr wrap="square">
            <a:spAutoFit/>
          </a:bodyPr>
          <a:lstStyle/>
          <a:p>
            <a:r>
              <a:rPr lang="en-US" sz="3200" b="0" i="0" dirty="0">
                <a:solidFill>
                  <a:schemeClr val="bg1"/>
                </a:solidFill>
                <a:effectLst/>
              </a:rPr>
              <a:t>So </a:t>
            </a:r>
            <a:r>
              <a:rPr lang="en-US" sz="3200" b="0" i="0" dirty="0" err="1">
                <a:solidFill>
                  <a:schemeClr val="bg1"/>
                </a:solidFill>
                <a:effectLst/>
              </a:rPr>
              <a:t>Jehoahaz</a:t>
            </a:r>
            <a:r>
              <a:rPr lang="en-US" sz="3200" b="0" i="0" dirty="0">
                <a:solidFill>
                  <a:schemeClr val="bg1"/>
                </a:solidFill>
                <a:effectLst/>
              </a:rPr>
              <a:t> pleaded with the </a:t>
            </a:r>
            <a:r>
              <a:rPr lang="en-US" sz="3200" cap="small" dirty="0">
                <a:solidFill>
                  <a:schemeClr val="bg1"/>
                </a:solidFill>
              </a:rPr>
              <a:t>LORD</a:t>
            </a:r>
            <a:r>
              <a:rPr lang="en-US" sz="3200" b="0" i="0" dirty="0">
                <a:solidFill>
                  <a:schemeClr val="bg1"/>
                </a:solidFill>
                <a:effectLst/>
              </a:rPr>
              <a:t>, and the LORD listened to him; for He saw the oppression of Israel, because the king of Syria oppressed them. Then the </a:t>
            </a:r>
            <a:r>
              <a:rPr lang="en-US" sz="3200" b="0" i="0" cap="small" dirty="0">
                <a:solidFill>
                  <a:schemeClr val="bg1"/>
                </a:solidFill>
                <a:effectLst/>
              </a:rPr>
              <a:t>Lord</a:t>
            </a:r>
            <a:r>
              <a:rPr lang="en-US" sz="3200" b="0" i="0" dirty="0">
                <a:solidFill>
                  <a:schemeClr val="bg1"/>
                </a:solidFill>
                <a:effectLst/>
              </a:rPr>
              <a:t> gave Israel a deliverer, so that they escaped from under the hand of the Syrians; and the children of Israel dwelt in their tents as before. Nevertheless they did not depart from the sins of the house of Jeroboam, who had made Israel sin, </a:t>
            </a:r>
            <a:r>
              <a:rPr lang="en-US" sz="3200" b="0" dirty="0">
                <a:solidFill>
                  <a:schemeClr val="bg1"/>
                </a:solidFill>
                <a:effectLst/>
              </a:rPr>
              <a:t>but</a:t>
            </a:r>
            <a:r>
              <a:rPr lang="en-US" sz="3200" b="0" i="0" dirty="0">
                <a:solidFill>
                  <a:schemeClr val="bg1"/>
                </a:solidFill>
                <a:effectLst/>
              </a:rPr>
              <a:t> walked in them; and the wooden image also remained in Samaria.</a:t>
            </a:r>
            <a:r>
              <a:rPr lang="en-US" sz="3200" i="1" dirty="0">
                <a:solidFill>
                  <a:schemeClr val="bg1"/>
                </a:solidFill>
              </a:rPr>
              <a:t>																						2 Kings 13:4-6</a:t>
            </a:r>
          </a:p>
        </p:txBody>
      </p:sp>
    </p:spTree>
    <p:extLst>
      <p:ext uri="{BB962C8B-B14F-4D97-AF65-F5344CB8AC3E}">
        <p14:creationId xmlns:p14="http://schemas.microsoft.com/office/powerpoint/2010/main" val="237573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a:xfrm>
            <a:off x="309489" y="1122363"/>
            <a:ext cx="8468751" cy="2387600"/>
          </a:xfrm>
        </p:spPr>
        <p:txBody>
          <a:bodyPr>
            <a:normAutofit/>
          </a:bodyPr>
          <a:lstStyle/>
          <a:p>
            <a:r>
              <a:rPr lang="en-US" sz="4800" dirty="0">
                <a:solidFill>
                  <a:schemeClr val="bg1"/>
                </a:solidFill>
              </a:rPr>
              <a:t>Jehoash of Israel</a:t>
            </a: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13:10-13</a:t>
            </a:r>
          </a:p>
        </p:txBody>
      </p:sp>
    </p:spTree>
    <p:extLst>
      <p:ext uri="{BB962C8B-B14F-4D97-AF65-F5344CB8AC3E}">
        <p14:creationId xmlns:p14="http://schemas.microsoft.com/office/powerpoint/2010/main" val="1673948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a:xfrm>
            <a:off x="309489" y="1122363"/>
            <a:ext cx="8468751" cy="2387600"/>
          </a:xfrm>
        </p:spPr>
        <p:txBody>
          <a:bodyPr>
            <a:normAutofit/>
          </a:bodyPr>
          <a:lstStyle/>
          <a:p>
            <a:r>
              <a:rPr lang="en-US" sz="4800" dirty="0">
                <a:solidFill>
                  <a:schemeClr val="bg1"/>
                </a:solidFill>
              </a:rPr>
              <a:t>The Death of Elisha</a:t>
            </a: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13:14-25</a:t>
            </a:r>
          </a:p>
        </p:txBody>
      </p:sp>
    </p:spTree>
    <p:extLst>
      <p:ext uri="{BB962C8B-B14F-4D97-AF65-F5344CB8AC3E}">
        <p14:creationId xmlns:p14="http://schemas.microsoft.com/office/powerpoint/2010/main" val="857464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a:xfrm>
            <a:off x="309489" y="1122363"/>
            <a:ext cx="8468751" cy="2387600"/>
          </a:xfrm>
        </p:spPr>
        <p:txBody>
          <a:bodyPr>
            <a:normAutofit/>
          </a:bodyPr>
          <a:lstStyle/>
          <a:p>
            <a:r>
              <a:rPr lang="en-US" sz="4800" dirty="0">
                <a:solidFill>
                  <a:schemeClr val="bg1"/>
                </a:solidFill>
              </a:rPr>
              <a:t>The Death of Elisha</a:t>
            </a: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13:14-25</a:t>
            </a:r>
          </a:p>
        </p:txBody>
      </p:sp>
      <p:sp>
        <p:nvSpPr>
          <p:cNvPr id="4" name="TextBox 3">
            <a:extLst>
              <a:ext uri="{FF2B5EF4-FFF2-40B4-BE49-F238E27FC236}">
                <a16:creationId xmlns:a16="http://schemas.microsoft.com/office/drawing/2014/main" id="{235E0A53-696C-42D9-99A4-6DF23D56EBC5}"/>
              </a:ext>
            </a:extLst>
          </p:cNvPr>
          <p:cNvSpPr txBox="1"/>
          <p:nvPr/>
        </p:nvSpPr>
        <p:spPr>
          <a:xfrm>
            <a:off x="4417256" y="4290646"/>
            <a:ext cx="1997612" cy="584775"/>
          </a:xfrm>
          <a:prstGeom prst="rect">
            <a:avLst/>
          </a:prstGeom>
          <a:noFill/>
        </p:spPr>
        <p:txBody>
          <a:bodyPr wrap="square" rtlCol="0">
            <a:spAutoFit/>
          </a:bodyPr>
          <a:lstStyle/>
          <a:p>
            <a:r>
              <a:rPr lang="en-US" sz="3200" b="1" dirty="0">
                <a:solidFill>
                  <a:srgbClr val="FFFF00"/>
                </a:solidFill>
              </a:rPr>
              <a:t>13:14-17</a:t>
            </a:r>
          </a:p>
        </p:txBody>
      </p:sp>
    </p:spTree>
    <p:extLst>
      <p:ext uri="{BB962C8B-B14F-4D97-AF65-F5344CB8AC3E}">
        <p14:creationId xmlns:p14="http://schemas.microsoft.com/office/powerpoint/2010/main" val="181364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a:xfrm>
            <a:off x="309489" y="1122363"/>
            <a:ext cx="8468751" cy="2387600"/>
          </a:xfrm>
        </p:spPr>
        <p:txBody>
          <a:bodyPr>
            <a:normAutofit/>
          </a:bodyPr>
          <a:lstStyle/>
          <a:p>
            <a:r>
              <a:rPr lang="en-US" sz="4800" dirty="0">
                <a:solidFill>
                  <a:schemeClr val="bg1"/>
                </a:solidFill>
              </a:rPr>
              <a:t>The Death of Elisha</a:t>
            </a: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13:14-25</a:t>
            </a:r>
          </a:p>
        </p:txBody>
      </p:sp>
      <p:sp>
        <p:nvSpPr>
          <p:cNvPr id="4" name="TextBox 3">
            <a:extLst>
              <a:ext uri="{FF2B5EF4-FFF2-40B4-BE49-F238E27FC236}">
                <a16:creationId xmlns:a16="http://schemas.microsoft.com/office/drawing/2014/main" id="{235E0A53-696C-42D9-99A4-6DF23D56EBC5}"/>
              </a:ext>
            </a:extLst>
          </p:cNvPr>
          <p:cNvSpPr txBox="1"/>
          <p:nvPr/>
        </p:nvSpPr>
        <p:spPr>
          <a:xfrm>
            <a:off x="4417256" y="4290646"/>
            <a:ext cx="1997612" cy="584775"/>
          </a:xfrm>
          <a:prstGeom prst="rect">
            <a:avLst/>
          </a:prstGeom>
          <a:noFill/>
        </p:spPr>
        <p:txBody>
          <a:bodyPr wrap="square" rtlCol="0">
            <a:spAutoFit/>
          </a:bodyPr>
          <a:lstStyle/>
          <a:p>
            <a:r>
              <a:rPr lang="en-US" sz="3200" b="1" dirty="0">
                <a:solidFill>
                  <a:srgbClr val="FFFF00"/>
                </a:solidFill>
              </a:rPr>
              <a:t>13:18-19</a:t>
            </a:r>
          </a:p>
        </p:txBody>
      </p:sp>
    </p:spTree>
    <p:extLst>
      <p:ext uri="{BB962C8B-B14F-4D97-AF65-F5344CB8AC3E}">
        <p14:creationId xmlns:p14="http://schemas.microsoft.com/office/powerpoint/2010/main" val="3812324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4590-5044-46E4-B381-C5B0C40B848A}"/>
              </a:ext>
            </a:extLst>
          </p:cNvPr>
          <p:cNvSpPr>
            <a:spLocks noGrp="1"/>
          </p:cNvSpPr>
          <p:nvPr>
            <p:ph type="ctrTitle"/>
          </p:nvPr>
        </p:nvSpPr>
        <p:spPr>
          <a:xfrm>
            <a:off x="309489" y="1122363"/>
            <a:ext cx="8468751" cy="2387600"/>
          </a:xfrm>
        </p:spPr>
        <p:txBody>
          <a:bodyPr>
            <a:normAutofit/>
          </a:bodyPr>
          <a:lstStyle/>
          <a:p>
            <a:r>
              <a:rPr lang="en-US" sz="4800" dirty="0">
                <a:solidFill>
                  <a:schemeClr val="bg1"/>
                </a:solidFill>
              </a:rPr>
              <a:t>The Death of Elisha</a:t>
            </a:r>
          </a:p>
        </p:txBody>
      </p:sp>
      <p:sp>
        <p:nvSpPr>
          <p:cNvPr id="3" name="Subtitle 2">
            <a:extLst>
              <a:ext uri="{FF2B5EF4-FFF2-40B4-BE49-F238E27FC236}">
                <a16:creationId xmlns:a16="http://schemas.microsoft.com/office/drawing/2014/main" id="{13EF583C-D1CC-49B9-8A08-837CACFA3CD1}"/>
              </a:ext>
            </a:extLst>
          </p:cNvPr>
          <p:cNvSpPr>
            <a:spLocks noGrp="1"/>
          </p:cNvSpPr>
          <p:nvPr>
            <p:ph type="subTitle" idx="1"/>
          </p:nvPr>
        </p:nvSpPr>
        <p:spPr/>
        <p:txBody>
          <a:bodyPr>
            <a:normAutofit/>
          </a:bodyPr>
          <a:lstStyle/>
          <a:p>
            <a:r>
              <a:rPr lang="en-US" sz="3600" dirty="0">
                <a:solidFill>
                  <a:schemeClr val="bg1"/>
                </a:solidFill>
              </a:rPr>
              <a:t>2 Kings 13:14-25</a:t>
            </a:r>
          </a:p>
        </p:txBody>
      </p:sp>
      <p:sp>
        <p:nvSpPr>
          <p:cNvPr id="4" name="TextBox 3">
            <a:extLst>
              <a:ext uri="{FF2B5EF4-FFF2-40B4-BE49-F238E27FC236}">
                <a16:creationId xmlns:a16="http://schemas.microsoft.com/office/drawing/2014/main" id="{235E0A53-696C-42D9-99A4-6DF23D56EBC5}"/>
              </a:ext>
            </a:extLst>
          </p:cNvPr>
          <p:cNvSpPr txBox="1"/>
          <p:nvPr/>
        </p:nvSpPr>
        <p:spPr>
          <a:xfrm>
            <a:off x="4417256" y="4290646"/>
            <a:ext cx="1997612" cy="584775"/>
          </a:xfrm>
          <a:prstGeom prst="rect">
            <a:avLst/>
          </a:prstGeom>
          <a:noFill/>
        </p:spPr>
        <p:txBody>
          <a:bodyPr wrap="square" rtlCol="0">
            <a:spAutoFit/>
          </a:bodyPr>
          <a:lstStyle/>
          <a:p>
            <a:r>
              <a:rPr lang="en-US" sz="3200" b="1" dirty="0">
                <a:solidFill>
                  <a:srgbClr val="FFFF00"/>
                </a:solidFill>
              </a:rPr>
              <a:t>13:20-21</a:t>
            </a:r>
          </a:p>
        </p:txBody>
      </p:sp>
    </p:spTree>
    <p:extLst>
      <p:ext uri="{BB962C8B-B14F-4D97-AF65-F5344CB8AC3E}">
        <p14:creationId xmlns:p14="http://schemas.microsoft.com/office/powerpoint/2010/main" val="279396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417</Words>
  <Application>Microsoft Office PowerPoint</Application>
  <PresentationFormat>On-screen Show (4:3)</PresentationFormat>
  <Paragraphs>23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system-ui</vt:lpstr>
      <vt:lpstr>Office Theme</vt:lpstr>
      <vt:lpstr>PowerPoint Presentation</vt:lpstr>
      <vt:lpstr>The LORD was Gracious</vt:lpstr>
      <vt:lpstr>Jehoahaz of Israel</vt:lpstr>
      <vt:lpstr>PowerPoint Presentation</vt:lpstr>
      <vt:lpstr>Jehoash of Israel</vt:lpstr>
      <vt:lpstr>The Death of Elisha</vt:lpstr>
      <vt:lpstr>The Death of Elisha</vt:lpstr>
      <vt:lpstr>The Death of Elisha</vt:lpstr>
      <vt:lpstr>The Death of Elisha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Joash</dc:title>
  <dc:creator>Alyse Nash</dc:creator>
  <cp:lastModifiedBy>Alyse Nash</cp:lastModifiedBy>
  <cp:revision>9</cp:revision>
  <dcterms:created xsi:type="dcterms:W3CDTF">2020-10-16T17:19:17Z</dcterms:created>
  <dcterms:modified xsi:type="dcterms:W3CDTF">2020-10-30T13:26:06Z</dcterms:modified>
</cp:coreProperties>
</file>