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5CCE6D-3F7F-44CB-94D2-D8448F9C2AB1}"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F249D-535E-443A-8B1C-721C91AF7964}" type="slidenum">
              <a:rPr lang="en-US" smtClean="0"/>
              <a:t>‹#›</a:t>
            </a:fld>
            <a:endParaRPr lang="en-US"/>
          </a:p>
        </p:txBody>
      </p:sp>
    </p:spTree>
    <p:extLst>
      <p:ext uri="{BB962C8B-B14F-4D97-AF65-F5344CB8AC3E}">
        <p14:creationId xmlns:p14="http://schemas.microsoft.com/office/powerpoint/2010/main" val="724410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5CCE6D-3F7F-44CB-94D2-D8448F9C2AB1}"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F249D-535E-443A-8B1C-721C91AF7964}" type="slidenum">
              <a:rPr lang="en-US" smtClean="0"/>
              <a:t>‹#›</a:t>
            </a:fld>
            <a:endParaRPr lang="en-US"/>
          </a:p>
        </p:txBody>
      </p:sp>
    </p:spTree>
    <p:extLst>
      <p:ext uri="{BB962C8B-B14F-4D97-AF65-F5344CB8AC3E}">
        <p14:creationId xmlns:p14="http://schemas.microsoft.com/office/powerpoint/2010/main" val="829327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5CCE6D-3F7F-44CB-94D2-D8448F9C2AB1}"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F249D-535E-443A-8B1C-721C91AF7964}" type="slidenum">
              <a:rPr lang="en-US" smtClean="0"/>
              <a:t>‹#›</a:t>
            </a:fld>
            <a:endParaRPr lang="en-US"/>
          </a:p>
        </p:txBody>
      </p:sp>
    </p:spTree>
    <p:extLst>
      <p:ext uri="{BB962C8B-B14F-4D97-AF65-F5344CB8AC3E}">
        <p14:creationId xmlns:p14="http://schemas.microsoft.com/office/powerpoint/2010/main" val="3683682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5CCE6D-3F7F-44CB-94D2-D8448F9C2AB1}"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F249D-535E-443A-8B1C-721C91AF7964}" type="slidenum">
              <a:rPr lang="en-US" smtClean="0"/>
              <a:t>‹#›</a:t>
            </a:fld>
            <a:endParaRPr lang="en-US"/>
          </a:p>
        </p:txBody>
      </p:sp>
    </p:spTree>
    <p:extLst>
      <p:ext uri="{BB962C8B-B14F-4D97-AF65-F5344CB8AC3E}">
        <p14:creationId xmlns:p14="http://schemas.microsoft.com/office/powerpoint/2010/main" val="32093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5CCE6D-3F7F-44CB-94D2-D8448F9C2AB1}"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F249D-535E-443A-8B1C-721C91AF7964}" type="slidenum">
              <a:rPr lang="en-US" smtClean="0"/>
              <a:t>‹#›</a:t>
            </a:fld>
            <a:endParaRPr lang="en-US"/>
          </a:p>
        </p:txBody>
      </p:sp>
    </p:spTree>
    <p:extLst>
      <p:ext uri="{BB962C8B-B14F-4D97-AF65-F5344CB8AC3E}">
        <p14:creationId xmlns:p14="http://schemas.microsoft.com/office/powerpoint/2010/main" val="2545690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5CCE6D-3F7F-44CB-94D2-D8448F9C2AB1}" type="datetimeFigureOut">
              <a:rPr lang="en-US" smtClean="0"/>
              <a:t>10/30/2020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F249D-535E-443A-8B1C-721C91AF7964}" type="slidenum">
              <a:rPr lang="en-US" smtClean="0"/>
              <a:t>‹#›</a:t>
            </a:fld>
            <a:endParaRPr lang="en-US"/>
          </a:p>
        </p:txBody>
      </p:sp>
    </p:spTree>
    <p:extLst>
      <p:ext uri="{BB962C8B-B14F-4D97-AF65-F5344CB8AC3E}">
        <p14:creationId xmlns:p14="http://schemas.microsoft.com/office/powerpoint/2010/main" val="28740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5CCE6D-3F7F-44CB-94D2-D8448F9C2AB1}" type="datetimeFigureOut">
              <a:rPr lang="en-US" smtClean="0"/>
              <a:t>10/30/2020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5F249D-535E-443A-8B1C-721C91AF7964}" type="slidenum">
              <a:rPr lang="en-US" smtClean="0"/>
              <a:t>‹#›</a:t>
            </a:fld>
            <a:endParaRPr lang="en-US"/>
          </a:p>
        </p:txBody>
      </p:sp>
    </p:spTree>
    <p:extLst>
      <p:ext uri="{BB962C8B-B14F-4D97-AF65-F5344CB8AC3E}">
        <p14:creationId xmlns:p14="http://schemas.microsoft.com/office/powerpoint/2010/main" val="1997276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5CCE6D-3F7F-44CB-94D2-D8448F9C2AB1}" type="datetimeFigureOut">
              <a:rPr lang="en-US" smtClean="0"/>
              <a:t>10/30/2020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5F249D-535E-443A-8B1C-721C91AF7964}" type="slidenum">
              <a:rPr lang="en-US" smtClean="0"/>
              <a:t>‹#›</a:t>
            </a:fld>
            <a:endParaRPr lang="en-US"/>
          </a:p>
        </p:txBody>
      </p:sp>
    </p:spTree>
    <p:extLst>
      <p:ext uri="{BB962C8B-B14F-4D97-AF65-F5344CB8AC3E}">
        <p14:creationId xmlns:p14="http://schemas.microsoft.com/office/powerpoint/2010/main" val="2047279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5CCE6D-3F7F-44CB-94D2-D8448F9C2AB1}" type="datetimeFigureOut">
              <a:rPr lang="en-US" smtClean="0"/>
              <a:t>10/30/2020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5F249D-535E-443A-8B1C-721C91AF7964}" type="slidenum">
              <a:rPr lang="en-US" smtClean="0"/>
              <a:t>‹#›</a:t>
            </a:fld>
            <a:endParaRPr lang="en-US"/>
          </a:p>
        </p:txBody>
      </p:sp>
    </p:spTree>
    <p:extLst>
      <p:ext uri="{BB962C8B-B14F-4D97-AF65-F5344CB8AC3E}">
        <p14:creationId xmlns:p14="http://schemas.microsoft.com/office/powerpoint/2010/main" val="2963388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5CCE6D-3F7F-44CB-94D2-D8448F9C2AB1}" type="datetimeFigureOut">
              <a:rPr lang="en-US" smtClean="0"/>
              <a:t>10/30/2020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F249D-535E-443A-8B1C-721C91AF7964}" type="slidenum">
              <a:rPr lang="en-US" smtClean="0"/>
              <a:t>‹#›</a:t>
            </a:fld>
            <a:endParaRPr lang="en-US"/>
          </a:p>
        </p:txBody>
      </p:sp>
    </p:spTree>
    <p:extLst>
      <p:ext uri="{BB962C8B-B14F-4D97-AF65-F5344CB8AC3E}">
        <p14:creationId xmlns:p14="http://schemas.microsoft.com/office/powerpoint/2010/main" val="3690457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5CCE6D-3F7F-44CB-94D2-D8448F9C2AB1}" type="datetimeFigureOut">
              <a:rPr lang="en-US" smtClean="0"/>
              <a:t>10/30/2020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F249D-535E-443A-8B1C-721C91AF7964}" type="slidenum">
              <a:rPr lang="en-US" smtClean="0"/>
              <a:t>‹#›</a:t>
            </a:fld>
            <a:endParaRPr lang="en-US"/>
          </a:p>
        </p:txBody>
      </p:sp>
    </p:spTree>
    <p:extLst>
      <p:ext uri="{BB962C8B-B14F-4D97-AF65-F5344CB8AC3E}">
        <p14:creationId xmlns:p14="http://schemas.microsoft.com/office/powerpoint/2010/main" val="795868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CCE6D-3F7F-44CB-94D2-D8448F9C2AB1}" type="datetimeFigureOut">
              <a:rPr lang="en-US" smtClean="0"/>
              <a:t>10/30/2020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F249D-535E-443A-8B1C-721C91AF7964}" type="slidenum">
              <a:rPr lang="en-US" smtClean="0"/>
              <a:t>‹#›</a:t>
            </a:fld>
            <a:endParaRPr lang="en-US"/>
          </a:p>
        </p:txBody>
      </p:sp>
    </p:spTree>
    <p:extLst>
      <p:ext uri="{BB962C8B-B14F-4D97-AF65-F5344CB8AC3E}">
        <p14:creationId xmlns:p14="http://schemas.microsoft.com/office/powerpoint/2010/main" val="41113919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6383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See the source image">
            <a:extLst>
              <a:ext uri="{FF2B5EF4-FFF2-40B4-BE49-F238E27FC236}">
                <a16:creationId xmlns:a16="http://schemas.microsoft.com/office/drawing/2014/main" id="{504B706F-051E-4125-B2A5-788DF0D61E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8548" y="1383688"/>
            <a:ext cx="6006904" cy="4966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8867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See the source image">
            <a:extLst>
              <a:ext uri="{FF2B5EF4-FFF2-40B4-BE49-F238E27FC236}">
                <a16:creationId xmlns:a16="http://schemas.microsoft.com/office/drawing/2014/main" id="{504B706F-051E-4125-B2A5-788DF0D61E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0978" y="3991015"/>
            <a:ext cx="3467686" cy="286698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D045EA0-50B7-4A73-AB21-7A8555ECD31E}"/>
              </a:ext>
            </a:extLst>
          </p:cNvPr>
          <p:cNvSpPr txBox="1"/>
          <p:nvPr/>
        </p:nvSpPr>
        <p:spPr>
          <a:xfrm>
            <a:off x="144194" y="296840"/>
            <a:ext cx="8855612" cy="3539430"/>
          </a:xfrm>
          <a:prstGeom prst="rect">
            <a:avLst/>
          </a:prstGeom>
          <a:noFill/>
        </p:spPr>
        <p:txBody>
          <a:bodyPr wrap="square">
            <a:spAutoFit/>
          </a:bodyPr>
          <a:lstStyle/>
          <a:p>
            <a:r>
              <a:rPr lang="en-US" sz="3200" b="0" i="0" dirty="0">
                <a:solidFill>
                  <a:srgbClr val="000000"/>
                </a:solidFill>
                <a:effectLst/>
                <a:latin typeface="Eras Demi ITC" panose="020B0805030504020804" pitchFamily="34" charset="0"/>
              </a:rPr>
              <a:t>For I am not ashamed of the gospel of Christ, for it is the power of God to salvation for everyone who believes, for the Jew first and also for the Greek. For in it the righteousness of God is revealed from faith to faith; as it is written, “The just shall live by faith.”</a:t>
            </a:r>
          </a:p>
          <a:p>
            <a:r>
              <a:rPr lang="en-US" sz="3200" dirty="0">
                <a:solidFill>
                  <a:srgbClr val="000000"/>
                </a:solidFill>
                <a:latin typeface="Eras Medium ITC" panose="020B0602030504020804" pitchFamily="34" charset="0"/>
              </a:rPr>
              <a:t>												Romans 1:16-17</a:t>
            </a:r>
            <a:endParaRPr lang="en-US" sz="3200" dirty="0">
              <a:latin typeface="Eras Medium ITC" panose="020B0602030504020804" pitchFamily="34" charset="0"/>
            </a:endParaRPr>
          </a:p>
        </p:txBody>
      </p:sp>
    </p:spTree>
    <p:extLst>
      <p:ext uri="{BB962C8B-B14F-4D97-AF65-F5344CB8AC3E}">
        <p14:creationId xmlns:p14="http://schemas.microsoft.com/office/powerpoint/2010/main" val="2542618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See the source image">
            <a:extLst>
              <a:ext uri="{FF2B5EF4-FFF2-40B4-BE49-F238E27FC236}">
                <a16:creationId xmlns:a16="http://schemas.microsoft.com/office/drawing/2014/main" id="{504B706F-051E-4125-B2A5-788DF0D61E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0978" y="3991015"/>
            <a:ext cx="3467686" cy="286698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D045EA0-50B7-4A73-AB21-7A8555ECD31E}"/>
              </a:ext>
            </a:extLst>
          </p:cNvPr>
          <p:cNvSpPr txBox="1"/>
          <p:nvPr/>
        </p:nvSpPr>
        <p:spPr>
          <a:xfrm>
            <a:off x="144194" y="296840"/>
            <a:ext cx="8855612" cy="3539430"/>
          </a:xfrm>
          <a:prstGeom prst="rect">
            <a:avLst/>
          </a:prstGeom>
          <a:noFill/>
        </p:spPr>
        <p:txBody>
          <a:bodyPr wrap="square">
            <a:spAutoFit/>
          </a:bodyPr>
          <a:lstStyle/>
          <a:p>
            <a:r>
              <a:rPr lang="en-US" sz="3200" b="0" i="0" dirty="0">
                <a:solidFill>
                  <a:srgbClr val="000000"/>
                </a:solidFill>
                <a:effectLst/>
                <a:latin typeface="Eras Demi ITC" panose="020B0805030504020804" pitchFamily="34" charset="0"/>
              </a:rPr>
              <a:t>For I am not ashamed of the gospel of Christ, for it is the </a:t>
            </a:r>
            <a:r>
              <a:rPr lang="en-US" sz="3200" i="0" dirty="0">
                <a:effectLst/>
                <a:highlight>
                  <a:srgbClr val="FFFF00"/>
                </a:highlight>
                <a:latin typeface="Eras Demi ITC" panose="020B0805030504020804" pitchFamily="34" charset="0"/>
              </a:rPr>
              <a:t>power</a:t>
            </a:r>
            <a:r>
              <a:rPr lang="en-US" sz="3200" b="0" i="0" dirty="0">
                <a:solidFill>
                  <a:srgbClr val="000000"/>
                </a:solidFill>
                <a:effectLst/>
                <a:latin typeface="Eras Demi ITC" panose="020B0805030504020804" pitchFamily="34" charset="0"/>
              </a:rPr>
              <a:t> of God to salvation for everyone who believes, for the Jew first and also for the Greek. For in it the righteousness of God is revealed from faith to faith; as it is written, “The just shall live by faith.”</a:t>
            </a:r>
          </a:p>
          <a:p>
            <a:r>
              <a:rPr lang="en-US" sz="3200" dirty="0">
                <a:solidFill>
                  <a:srgbClr val="000000"/>
                </a:solidFill>
                <a:latin typeface="Eras Medium ITC" panose="020B0602030504020804" pitchFamily="34" charset="0"/>
              </a:rPr>
              <a:t>												Romans 1:16-17</a:t>
            </a:r>
            <a:endParaRPr lang="en-US" sz="3200" dirty="0">
              <a:latin typeface="Eras Medium ITC" panose="020B0602030504020804" pitchFamily="34" charset="0"/>
            </a:endParaRPr>
          </a:p>
        </p:txBody>
      </p:sp>
    </p:spTree>
    <p:extLst>
      <p:ext uri="{BB962C8B-B14F-4D97-AF65-F5344CB8AC3E}">
        <p14:creationId xmlns:p14="http://schemas.microsoft.com/office/powerpoint/2010/main" val="3150708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See the source image">
            <a:extLst>
              <a:ext uri="{FF2B5EF4-FFF2-40B4-BE49-F238E27FC236}">
                <a16:creationId xmlns:a16="http://schemas.microsoft.com/office/drawing/2014/main" id="{504B706F-051E-4125-B2A5-788DF0D61E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0978" y="3991015"/>
            <a:ext cx="3467686" cy="286698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D045EA0-50B7-4A73-AB21-7A8555ECD31E}"/>
              </a:ext>
            </a:extLst>
          </p:cNvPr>
          <p:cNvSpPr txBox="1"/>
          <p:nvPr/>
        </p:nvSpPr>
        <p:spPr>
          <a:xfrm>
            <a:off x="144194" y="296840"/>
            <a:ext cx="8855612" cy="3539430"/>
          </a:xfrm>
          <a:prstGeom prst="rect">
            <a:avLst/>
          </a:prstGeom>
          <a:noFill/>
        </p:spPr>
        <p:txBody>
          <a:bodyPr wrap="square">
            <a:spAutoFit/>
          </a:bodyPr>
          <a:lstStyle/>
          <a:p>
            <a:r>
              <a:rPr lang="en-US" sz="3200" b="0" i="0" dirty="0">
                <a:solidFill>
                  <a:srgbClr val="000000"/>
                </a:solidFill>
                <a:effectLst/>
                <a:latin typeface="Eras Demi ITC" panose="020B0805030504020804" pitchFamily="34" charset="0"/>
              </a:rPr>
              <a:t>For I am not ashamed of the gospel of Christ, for it is the power of God to salvation for </a:t>
            </a:r>
            <a:r>
              <a:rPr lang="en-US" sz="3200" b="0" i="0" dirty="0">
                <a:solidFill>
                  <a:srgbClr val="000000"/>
                </a:solidFill>
                <a:effectLst/>
                <a:highlight>
                  <a:srgbClr val="FFFF00"/>
                </a:highlight>
                <a:latin typeface="Eras Demi ITC" panose="020B0805030504020804" pitchFamily="34" charset="0"/>
              </a:rPr>
              <a:t>everyone who believes</a:t>
            </a:r>
            <a:r>
              <a:rPr lang="en-US" sz="3200" b="0" i="0" dirty="0">
                <a:solidFill>
                  <a:srgbClr val="000000"/>
                </a:solidFill>
                <a:effectLst/>
                <a:latin typeface="Eras Demi ITC" panose="020B0805030504020804" pitchFamily="34" charset="0"/>
              </a:rPr>
              <a:t>, for the Jew first and also for the Greek. For in it the righteousness of God is revealed from faith to faith; as it is written, “The just shall live by faith.”</a:t>
            </a:r>
          </a:p>
          <a:p>
            <a:r>
              <a:rPr lang="en-US" sz="3200" dirty="0">
                <a:solidFill>
                  <a:srgbClr val="000000"/>
                </a:solidFill>
                <a:latin typeface="Eras Medium ITC" panose="020B0602030504020804" pitchFamily="34" charset="0"/>
              </a:rPr>
              <a:t>												Romans 1:16-17</a:t>
            </a:r>
            <a:endParaRPr lang="en-US" sz="3200" dirty="0">
              <a:latin typeface="Eras Medium ITC" panose="020B0602030504020804" pitchFamily="34" charset="0"/>
            </a:endParaRPr>
          </a:p>
        </p:txBody>
      </p:sp>
    </p:spTree>
    <p:extLst>
      <p:ext uri="{BB962C8B-B14F-4D97-AF65-F5344CB8AC3E}">
        <p14:creationId xmlns:p14="http://schemas.microsoft.com/office/powerpoint/2010/main" val="4285920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See the source image">
            <a:extLst>
              <a:ext uri="{FF2B5EF4-FFF2-40B4-BE49-F238E27FC236}">
                <a16:creationId xmlns:a16="http://schemas.microsoft.com/office/drawing/2014/main" id="{504B706F-051E-4125-B2A5-788DF0D61E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0978" y="3991015"/>
            <a:ext cx="3467686" cy="286698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D045EA0-50B7-4A73-AB21-7A8555ECD31E}"/>
              </a:ext>
            </a:extLst>
          </p:cNvPr>
          <p:cNvSpPr txBox="1"/>
          <p:nvPr/>
        </p:nvSpPr>
        <p:spPr>
          <a:xfrm>
            <a:off x="144194" y="296840"/>
            <a:ext cx="8855612" cy="3539430"/>
          </a:xfrm>
          <a:prstGeom prst="rect">
            <a:avLst/>
          </a:prstGeom>
          <a:noFill/>
        </p:spPr>
        <p:txBody>
          <a:bodyPr wrap="square">
            <a:spAutoFit/>
          </a:bodyPr>
          <a:lstStyle/>
          <a:p>
            <a:r>
              <a:rPr lang="en-US" sz="3200" b="0" i="0" dirty="0">
                <a:solidFill>
                  <a:srgbClr val="000000"/>
                </a:solidFill>
                <a:effectLst/>
                <a:latin typeface="Eras Demi ITC" panose="020B0805030504020804" pitchFamily="34" charset="0"/>
              </a:rPr>
              <a:t>For I am not ashamed of the gospel of Christ, for it is the power of God to salvation for everyone who believes, for the Jew first and also for the Greek. For in it the righteousness of God is revealed from faith to faith; as it is written, “The just shall live </a:t>
            </a:r>
            <a:r>
              <a:rPr lang="en-US" sz="3200" b="0" i="0" dirty="0">
                <a:solidFill>
                  <a:srgbClr val="000000"/>
                </a:solidFill>
                <a:effectLst/>
                <a:highlight>
                  <a:srgbClr val="FFFF00"/>
                </a:highlight>
                <a:latin typeface="Eras Demi ITC" panose="020B0805030504020804" pitchFamily="34" charset="0"/>
              </a:rPr>
              <a:t>by faith</a:t>
            </a:r>
            <a:r>
              <a:rPr lang="en-US" sz="3200" b="0" i="0" dirty="0">
                <a:solidFill>
                  <a:srgbClr val="000000"/>
                </a:solidFill>
                <a:effectLst/>
                <a:latin typeface="Eras Demi ITC" panose="020B0805030504020804" pitchFamily="34" charset="0"/>
              </a:rPr>
              <a:t>.”</a:t>
            </a:r>
          </a:p>
          <a:p>
            <a:r>
              <a:rPr lang="en-US" sz="3200" dirty="0">
                <a:solidFill>
                  <a:srgbClr val="000000"/>
                </a:solidFill>
                <a:latin typeface="Eras Medium ITC" panose="020B0602030504020804" pitchFamily="34" charset="0"/>
              </a:rPr>
              <a:t>												Romans 1:16-17</a:t>
            </a:r>
            <a:endParaRPr lang="en-US" sz="3200" dirty="0">
              <a:latin typeface="Eras Medium ITC" panose="020B0602030504020804" pitchFamily="34" charset="0"/>
            </a:endParaRPr>
          </a:p>
        </p:txBody>
      </p:sp>
    </p:spTree>
    <p:extLst>
      <p:ext uri="{BB962C8B-B14F-4D97-AF65-F5344CB8AC3E}">
        <p14:creationId xmlns:p14="http://schemas.microsoft.com/office/powerpoint/2010/main" val="235206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See the source image">
            <a:extLst>
              <a:ext uri="{FF2B5EF4-FFF2-40B4-BE49-F238E27FC236}">
                <a16:creationId xmlns:a16="http://schemas.microsoft.com/office/drawing/2014/main" id="{504B706F-051E-4125-B2A5-788DF0D61E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0978" y="3991015"/>
            <a:ext cx="3467686" cy="286698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D045EA0-50B7-4A73-AB21-7A8555ECD31E}"/>
              </a:ext>
            </a:extLst>
          </p:cNvPr>
          <p:cNvSpPr txBox="1"/>
          <p:nvPr/>
        </p:nvSpPr>
        <p:spPr>
          <a:xfrm>
            <a:off x="144194" y="296840"/>
            <a:ext cx="8855612" cy="3539430"/>
          </a:xfrm>
          <a:prstGeom prst="rect">
            <a:avLst/>
          </a:prstGeom>
          <a:noFill/>
        </p:spPr>
        <p:txBody>
          <a:bodyPr wrap="square">
            <a:spAutoFit/>
          </a:bodyPr>
          <a:lstStyle/>
          <a:p>
            <a:r>
              <a:rPr lang="en-US" sz="3200" b="0" i="0" dirty="0">
                <a:solidFill>
                  <a:srgbClr val="000000"/>
                </a:solidFill>
                <a:effectLst/>
                <a:latin typeface="Eras Demi ITC" panose="020B0805030504020804" pitchFamily="34" charset="0"/>
              </a:rPr>
              <a:t>For </a:t>
            </a:r>
            <a:r>
              <a:rPr lang="en-US" sz="3200" b="0" i="0" dirty="0">
                <a:solidFill>
                  <a:srgbClr val="000000"/>
                </a:solidFill>
                <a:effectLst/>
                <a:highlight>
                  <a:srgbClr val="FFFF00"/>
                </a:highlight>
                <a:latin typeface="Eras Demi ITC" panose="020B0805030504020804" pitchFamily="34" charset="0"/>
              </a:rPr>
              <a:t>I am not ashamed</a:t>
            </a:r>
            <a:r>
              <a:rPr lang="en-US" sz="3200" b="0" i="0" dirty="0">
                <a:solidFill>
                  <a:srgbClr val="000000"/>
                </a:solidFill>
                <a:effectLst/>
                <a:latin typeface="Eras Demi ITC" panose="020B0805030504020804" pitchFamily="34" charset="0"/>
              </a:rPr>
              <a:t> of the gospel of Christ, for it is the power of God to salvation for everyone who believes, for the Jew first and also for the Greek. For in it the righteousness of God is revealed from faith to faith; as it is written, “The just shall live by faith.”</a:t>
            </a:r>
          </a:p>
          <a:p>
            <a:r>
              <a:rPr lang="en-US" sz="3200" dirty="0">
                <a:solidFill>
                  <a:srgbClr val="000000"/>
                </a:solidFill>
                <a:latin typeface="Eras Medium ITC" panose="020B0602030504020804" pitchFamily="34" charset="0"/>
              </a:rPr>
              <a:t>												Romans 1:16-17</a:t>
            </a:r>
            <a:endParaRPr lang="en-US" sz="3200" dirty="0">
              <a:latin typeface="Eras Medium ITC" panose="020B0602030504020804" pitchFamily="34" charset="0"/>
            </a:endParaRPr>
          </a:p>
        </p:txBody>
      </p:sp>
    </p:spTree>
    <p:extLst>
      <p:ext uri="{BB962C8B-B14F-4D97-AF65-F5344CB8AC3E}">
        <p14:creationId xmlns:p14="http://schemas.microsoft.com/office/powerpoint/2010/main" val="2122359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See the source image">
            <a:extLst>
              <a:ext uri="{FF2B5EF4-FFF2-40B4-BE49-F238E27FC236}">
                <a16:creationId xmlns:a16="http://schemas.microsoft.com/office/drawing/2014/main" id="{504B706F-051E-4125-B2A5-788DF0D61E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8548" y="1383688"/>
            <a:ext cx="6006904" cy="4966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913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TotalTime>
  <Words>380</Words>
  <Application>Microsoft Office PowerPoint</Application>
  <PresentationFormat>On-screen Show (4:3)</PresentationFormat>
  <Paragraphs>10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Eras Demi ITC</vt:lpstr>
      <vt:lpstr>Eras Medium ITC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3</cp:revision>
  <dcterms:created xsi:type="dcterms:W3CDTF">2020-10-27T17:16:24Z</dcterms:created>
  <dcterms:modified xsi:type="dcterms:W3CDTF">2020-10-30T19:11:18Z</dcterms:modified>
</cp:coreProperties>
</file>