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DE5B-873D-4E64-95BE-F86EF1C007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F6C8-6EF8-42A3-8331-79C8637F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8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DE5B-873D-4E64-95BE-F86EF1C007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F6C8-6EF8-42A3-8331-79C8637F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5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DE5B-873D-4E64-95BE-F86EF1C007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F6C8-6EF8-42A3-8331-79C8637F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7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DE5B-873D-4E64-95BE-F86EF1C007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F6C8-6EF8-42A3-8331-79C8637F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DE5B-873D-4E64-95BE-F86EF1C007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F6C8-6EF8-42A3-8331-79C8637F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DE5B-873D-4E64-95BE-F86EF1C007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F6C8-6EF8-42A3-8331-79C8637F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8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DE5B-873D-4E64-95BE-F86EF1C007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F6C8-6EF8-42A3-8331-79C8637F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DE5B-873D-4E64-95BE-F86EF1C007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F6C8-6EF8-42A3-8331-79C8637F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2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DE5B-873D-4E64-95BE-F86EF1C007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F6C8-6EF8-42A3-8331-79C8637F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3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DE5B-873D-4E64-95BE-F86EF1C007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F6C8-6EF8-42A3-8331-79C8637F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DE5B-873D-4E64-95BE-F86EF1C007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F6C8-6EF8-42A3-8331-79C8637F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9DE5B-873D-4E64-95BE-F86EF1C007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2F6C8-6EF8-42A3-8331-79C8637F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6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247-9BB3-4146-98AF-4AC01763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9193-CEAD-4D58-86D6-66C90A2B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9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247-9BB3-4146-98AF-4AC01763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9193-CEAD-4D58-86D6-66C90A2B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0DDD6447-18EE-4991-9DFA-3D8FE050C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"/>
            <a:ext cx="9144000" cy="654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17D00C-962A-4A9C-8738-D26F814DDDF1}"/>
              </a:ext>
            </a:extLst>
          </p:cNvPr>
          <p:cNvSpPr txBox="1"/>
          <p:nvPr/>
        </p:nvSpPr>
        <p:spPr>
          <a:xfrm>
            <a:off x="398730" y="2197824"/>
            <a:ext cx="8646795" cy="3046988"/>
          </a:xfrm>
          <a:prstGeom prst="rect">
            <a:avLst/>
          </a:prstGeom>
          <a:solidFill>
            <a:schemeClr val="tx1">
              <a:alpha val="6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For this reason I have sent to you </a:t>
            </a:r>
            <a:r>
              <a:rPr lang="en-US" sz="3200" b="1" i="0" dirty="0">
                <a:solidFill>
                  <a:srgbClr val="FFC000"/>
                </a:solidFill>
                <a:effectLst/>
                <a:latin typeface="Rockwell" panose="02060603020205020403" pitchFamily="18" charset="0"/>
              </a:rPr>
              <a:t>Timothy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, who is my beloved and faithful child in the Lord, and he will remind you of </a:t>
            </a:r>
            <a:r>
              <a:rPr lang="en-US" sz="3200" b="1" i="0" dirty="0">
                <a:solidFill>
                  <a:srgbClr val="FFC000"/>
                </a:solidFill>
                <a:effectLst/>
                <a:latin typeface="Rockwell" panose="02060603020205020403" pitchFamily="18" charset="0"/>
              </a:rPr>
              <a:t>my ways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which are in </a:t>
            </a:r>
            <a:r>
              <a:rPr lang="en-US" sz="3200" b="1" i="0" dirty="0">
                <a:solidFill>
                  <a:srgbClr val="FFC000"/>
                </a:solidFill>
                <a:effectLst/>
                <a:latin typeface="Rockwell" panose="02060603020205020403" pitchFamily="18" charset="0"/>
              </a:rPr>
              <a:t>Christ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, just as I teach everywhere in every church.</a:t>
            </a:r>
            <a:r>
              <a:rPr lang="en-US" sz="3200" i="1" dirty="0">
                <a:solidFill>
                  <a:schemeClr val="bg1"/>
                </a:solidFill>
                <a:latin typeface="Rockwell" panose="02060603020205020403" pitchFamily="18" charset="0"/>
              </a:rPr>
              <a:t>																		1 Corinthians 4:17</a:t>
            </a:r>
          </a:p>
        </p:txBody>
      </p:sp>
    </p:spTree>
    <p:extLst>
      <p:ext uri="{BB962C8B-B14F-4D97-AF65-F5344CB8AC3E}">
        <p14:creationId xmlns:p14="http://schemas.microsoft.com/office/powerpoint/2010/main" val="205403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247-9BB3-4146-98AF-4AC01763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9193-CEAD-4D58-86D6-66C90A2B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0DDD6447-18EE-4991-9DFA-3D8FE050C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"/>
            <a:ext cx="9144000" cy="654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59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247-9BB3-4146-98AF-4AC01763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9193-CEAD-4D58-86D6-66C90A2B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0DDD6447-18EE-4991-9DFA-3D8FE050C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"/>
            <a:ext cx="9144000" cy="654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17D00C-962A-4A9C-8738-D26F814DDDF1}"/>
              </a:ext>
            </a:extLst>
          </p:cNvPr>
          <p:cNvSpPr txBox="1"/>
          <p:nvPr/>
        </p:nvSpPr>
        <p:spPr>
          <a:xfrm>
            <a:off x="1629544" y="2643376"/>
            <a:ext cx="5884912" cy="1569660"/>
          </a:xfrm>
          <a:prstGeom prst="rect">
            <a:avLst/>
          </a:prstGeom>
          <a:solidFill>
            <a:schemeClr val="tx1">
              <a:alpha val="6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Let no one </a:t>
            </a:r>
            <a:r>
              <a:rPr lang="en-US" sz="3200" b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seek his own good, </a:t>
            </a:r>
          </a:p>
          <a:p>
            <a:r>
              <a:rPr lang="en-US" sz="3200" b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but that of his neighbor. </a:t>
            </a:r>
            <a:r>
              <a:rPr lang="en-US" sz="3200" dirty="0">
                <a:solidFill>
                  <a:schemeClr val="bg1"/>
                </a:solidFill>
                <a:latin typeface="Rockwell" panose="02060603020205020403" pitchFamily="18" charset="0"/>
              </a:rPr>
              <a:t>							  </a:t>
            </a:r>
            <a:r>
              <a:rPr lang="en-US" sz="3200" i="1" dirty="0">
                <a:solidFill>
                  <a:schemeClr val="bg1"/>
                </a:solidFill>
                <a:latin typeface="Rockwell" panose="02060603020205020403" pitchFamily="18" charset="0"/>
              </a:rPr>
              <a:t>1 Corinthians 10:24</a:t>
            </a:r>
          </a:p>
        </p:txBody>
      </p:sp>
    </p:spTree>
    <p:extLst>
      <p:ext uri="{BB962C8B-B14F-4D97-AF65-F5344CB8AC3E}">
        <p14:creationId xmlns:p14="http://schemas.microsoft.com/office/powerpoint/2010/main" val="120385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247-9BB3-4146-98AF-4AC01763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9193-CEAD-4D58-86D6-66C90A2B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0DDD6447-18EE-4991-9DFA-3D8FE050C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"/>
            <a:ext cx="9144000" cy="654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17D00C-962A-4A9C-8738-D26F814DDDF1}"/>
              </a:ext>
            </a:extLst>
          </p:cNvPr>
          <p:cNvSpPr txBox="1"/>
          <p:nvPr/>
        </p:nvSpPr>
        <p:spPr>
          <a:xfrm>
            <a:off x="0" y="1825625"/>
            <a:ext cx="9144000" cy="3539430"/>
          </a:xfrm>
          <a:prstGeom prst="rect">
            <a:avLst/>
          </a:prstGeom>
          <a:solidFill>
            <a:schemeClr val="tx1">
              <a:alpha val="6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Do nothing from selfishness or empty conceit, but with humility of mind regard one another as more important than yourselves;</a:t>
            </a:r>
            <a:r>
              <a:rPr lang="en-US" sz="3200" b="1" baseline="3000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 </a:t>
            </a:r>
            <a:r>
              <a:rPr lang="en-US" sz="3200" b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do not merely look out for your own personal interests, but also for the interests of others. Have this attitude in yourselves which was also in Christ Jesus </a:t>
            </a:r>
            <a:r>
              <a:rPr lang="en-US" sz="3200" dirty="0">
                <a:solidFill>
                  <a:schemeClr val="bg1"/>
                </a:solidFill>
                <a:latin typeface="Rockwell" panose="02060603020205020403" pitchFamily="18" charset="0"/>
              </a:rPr>
              <a:t>							  							   </a:t>
            </a:r>
            <a:r>
              <a:rPr lang="en-US" sz="3200" i="1" dirty="0">
                <a:solidFill>
                  <a:schemeClr val="bg1"/>
                </a:solidFill>
                <a:latin typeface="Rockwell" panose="02060603020205020403" pitchFamily="18" charset="0"/>
              </a:rPr>
              <a:t>Philippians 2:3-5</a:t>
            </a:r>
          </a:p>
        </p:txBody>
      </p:sp>
    </p:spTree>
    <p:extLst>
      <p:ext uri="{BB962C8B-B14F-4D97-AF65-F5344CB8AC3E}">
        <p14:creationId xmlns:p14="http://schemas.microsoft.com/office/powerpoint/2010/main" val="157961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247-9BB3-4146-98AF-4AC01763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9193-CEAD-4D58-86D6-66C90A2B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0DDD6447-18EE-4991-9DFA-3D8FE050C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"/>
            <a:ext cx="9144000" cy="654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17D00C-962A-4A9C-8738-D26F814DDDF1}"/>
              </a:ext>
            </a:extLst>
          </p:cNvPr>
          <p:cNvSpPr txBox="1"/>
          <p:nvPr/>
        </p:nvSpPr>
        <p:spPr>
          <a:xfrm>
            <a:off x="0" y="2054714"/>
            <a:ext cx="9144000" cy="3046988"/>
          </a:xfrm>
          <a:prstGeom prst="rect">
            <a:avLst/>
          </a:prstGeom>
          <a:solidFill>
            <a:schemeClr val="tx1">
              <a:alpha val="6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All Scripture is inspired by God and profitable for teaching, for reproof, for correction, for training in righteousness; so that the man of God may be adequate, equipped for every good work. </a:t>
            </a:r>
            <a:r>
              <a:rPr lang="en-US" sz="3200" dirty="0">
                <a:solidFill>
                  <a:schemeClr val="bg1"/>
                </a:solidFill>
                <a:latin typeface="Rockwell" panose="02060603020205020403" pitchFamily="18" charset="0"/>
              </a:rPr>
              <a:t>							  							   													</a:t>
            </a:r>
            <a:r>
              <a:rPr lang="en-US" sz="3200" i="1" dirty="0">
                <a:solidFill>
                  <a:schemeClr val="bg1"/>
                </a:solidFill>
                <a:latin typeface="Rockwell" panose="02060603020205020403" pitchFamily="18" charset="0"/>
              </a:rPr>
              <a:t>2 Timothy 3:16-17</a:t>
            </a:r>
          </a:p>
        </p:txBody>
      </p:sp>
    </p:spTree>
    <p:extLst>
      <p:ext uri="{BB962C8B-B14F-4D97-AF65-F5344CB8AC3E}">
        <p14:creationId xmlns:p14="http://schemas.microsoft.com/office/powerpoint/2010/main" val="111540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247-9BB3-4146-98AF-4AC01763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9193-CEAD-4D58-86D6-66C90A2B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0DDD6447-18EE-4991-9DFA-3D8FE050C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"/>
            <a:ext cx="9144000" cy="654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047716-2B10-44B3-AC9B-2238D9072BC3}"/>
              </a:ext>
            </a:extLst>
          </p:cNvPr>
          <p:cNvSpPr txBox="1"/>
          <p:nvPr/>
        </p:nvSpPr>
        <p:spPr>
          <a:xfrm>
            <a:off x="3770143" y="365126"/>
            <a:ext cx="51347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stellar" panose="020A0402060406010301" pitchFamily="18" charset="0"/>
              </a:rPr>
              <a:t>Act Like Jesus</a:t>
            </a:r>
          </a:p>
        </p:txBody>
      </p:sp>
    </p:spTree>
    <p:extLst>
      <p:ext uri="{BB962C8B-B14F-4D97-AF65-F5344CB8AC3E}">
        <p14:creationId xmlns:p14="http://schemas.microsoft.com/office/powerpoint/2010/main" val="390569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247-9BB3-4146-98AF-4AC01763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9193-CEAD-4D58-86D6-66C90A2B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0DDD6447-18EE-4991-9DFA-3D8FE050C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"/>
            <a:ext cx="9144000" cy="654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047716-2B10-44B3-AC9B-2238D9072BC3}"/>
              </a:ext>
            </a:extLst>
          </p:cNvPr>
          <p:cNvSpPr txBox="1"/>
          <p:nvPr/>
        </p:nvSpPr>
        <p:spPr>
          <a:xfrm>
            <a:off x="3770143" y="365126"/>
            <a:ext cx="51347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stellar" panose="020A0402060406010301" pitchFamily="18" charset="0"/>
              </a:rPr>
              <a:t>Act Like Jesus</a:t>
            </a:r>
          </a:p>
        </p:txBody>
      </p:sp>
    </p:spTree>
    <p:extLst>
      <p:ext uri="{BB962C8B-B14F-4D97-AF65-F5344CB8AC3E}">
        <p14:creationId xmlns:p14="http://schemas.microsoft.com/office/powerpoint/2010/main" val="162775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247-9BB3-4146-98AF-4AC01763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9193-CEAD-4D58-86D6-66C90A2B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0DDD6447-18EE-4991-9DFA-3D8FE050C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"/>
            <a:ext cx="9144000" cy="654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17D00C-962A-4A9C-8738-D26F814DDDF1}"/>
              </a:ext>
            </a:extLst>
          </p:cNvPr>
          <p:cNvSpPr txBox="1"/>
          <p:nvPr/>
        </p:nvSpPr>
        <p:spPr>
          <a:xfrm>
            <a:off x="0" y="155575"/>
            <a:ext cx="9144000" cy="6494085"/>
          </a:xfrm>
          <a:prstGeom prst="rect">
            <a:avLst/>
          </a:prstGeom>
          <a:solidFill>
            <a:schemeClr val="tx1">
              <a:alpha val="6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Now as Jesus was walking by the Sea of Galilee, He saw two brothers, Simon who was called Peter, and Andrew his brother, casting a net into the sea; for they were fishermen. And He said to them, “</a:t>
            </a:r>
            <a:r>
              <a:rPr lang="en-US" sz="3200" b="1" i="0" dirty="0">
                <a:solidFill>
                  <a:srgbClr val="FFC000"/>
                </a:solidFill>
                <a:effectLst/>
                <a:latin typeface="Rockwell" panose="02060603020205020403" pitchFamily="18" charset="0"/>
              </a:rPr>
              <a:t>Follow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 Me, and I will make you fishers of men.” Immediately they left their nets and </a:t>
            </a:r>
            <a:r>
              <a:rPr lang="en-US" sz="3200" b="1" i="0" dirty="0">
                <a:solidFill>
                  <a:srgbClr val="FFC000"/>
                </a:solidFill>
                <a:effectLst/>
                <a:latin typeface="Rockwell" panose="02060603020205020403" pitchFamily="18" charset="0"/>
              </a:rPr>
              <a:t>followed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 Him. Going on from there He saw two other brothers, James the </a:t>
            </a:r>
            <a:r>
              <a:rPr lang="en-US" sz="3200" b="0" i="1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son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 of Zebedee, and John his brother, in the boat with Zebedee their father, mending their nets; and He called them. Immediately they left the boat and their father, and </a:t>
            </a:r>
            <a:r>
              <a:rPr lang="en-US" sz="3200" b="1" i="0" dirty="0">
                <a:solidFill>
                  <a:srgbClr val="FFC000"/>
                </a:solidFill>
                <a:effectLst/>
                <a:latin typeface="Rockwell" panose="02060603020205020403" pitchFamily="18" charset="0"/>
              </a:rPr>
              <a:t>followed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 Him. </a:t>
            </a:r>
            <a:r>
              <a:rPr lang="en-US" sz="3200" dirty="0">
                <a:solidFill>
                  <a:schemeClr val="bg1"/>
                </a:solidFill>
                <a:latin typeface="Rockwell" panose="02060603020205020403" pitchFamily="18" charset="0"/>
              </a:rPr>
              <a:t>							  							   								</a:t>
            </a:r>
            <a:r>
              <a:rPr lang="en-US" sz="3200" i="1" dirty="0">
                <a:solidFill>
                  <a:schemeClr val="bg1"/>
                </a:solidFill>
                <a:latin typeface="Rockwell" panose="02060603020205020403" pitchFamily="18" charset="0"/>
              </a:rPr>
              <a:t>Matthew 4:18-22</a:t>
            </a:r>
          </a:p>
        </p:txBody>
      </p:sp>
    </p:spTree>
    <p:extLst>
      <p:ext uri="{BB962C8B-B14F-4D97-AF65-F5344CB8AC3E}">
        <p14:creationId xmlns:p14="http://schemas.microsoft.com/office/powerpoint/2010/main" val="301338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247-9BB3-4146-98AF-4AC01763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9193-CEAD-4D58-86D6-66C90A2B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0DDD6447-18EE-4991-9DFA-3D8FE050C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"/>
            <a:ext cx="9144000" cy="654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17D00C-962A-4A9C-8738-D26F814DDDF1}"/>
              </a:ext>
            </a:extLst>
          </p:cNvPr>
          <p:cNvSpPr txBox="1"/>
          <p:nvPr/>
        </p:nvSpPr>
        <p:spPr>
          <a:xfrm>
            <a:off x="0" y="2397154"/>
            <a:ext cx="9144000" cy="2062103"/>
          </a:xfrm>
          <a:prstGeom prst="rect">
            <a:avLst/>
          </a:prstGeom>
          <a:solidFill>
            <a:schemeClr val="tx1">
              <a:alpha val="6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Then Jesus said to His disciples, “If anyone wishes to come after Me, he must deny himself, and </a:t>
            </a:r>
            <a:r>
              <a:rPr lang="en-US" sz="3200" b="1" i="0" dirty="0">
                <a:solidFill>
                  <a:srgbClr val="FFC000"/>
                </a:solidFill>
                <a:effectLst/>
                <a:latin typeface="Rockwell" panose="02060603020205020403" pitchFamily="18" charset="0"/>
              </a:rPr>
              <a:t>take up his cross and follow Me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.”</a:t>
            </a:r>
            <a:r>
              <a:rPr lang="en-US" sz="3200" dirty="0">
                <a:solidFill>
                  <a:schemeClr val="bg1"/>
                </a:solidFill>
                <a:latin typeface="Rockwell" panose="02060603020205020403" pitchFamily="18" charset="0"/>
              </a:rPr>
              <a:t>							  							   		</a:t>
            </a:r>
            <a:r>
              <a:rPr lang="en-US" sz="3200" i="1" dirty="0">
                <a:solidFill>
                  <a:schemeClr val="bg1"/>
                </a:solidFill>
                <a:latin typeface="Rockwell" panose="02060603020205020403" pitchFamily="18" charset="0"/>
              </a:rPr>
              <a:t>Matthew 16:24</a:t>
            </a:r>
          </a:p>
        </p:txBody>
      </p:sp>
    </p:spTree>
    <p:extLst>
      <p:ext uri="{BB962C8B-B14F-4D97-AF65-F5344CB8AC3E}">
        <p14:creationId xmlns:p14="http://schemas.microsoft.com/office/powerpoint/2010/main" val="202118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247-9BB3-4146-98AF-4AC01763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9193-CEAD-4D58-86D6-66C90A2B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0DDD6447-18EE-4991-9DFA-3D8FE050C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"/>
            <a:ext cx="9144000" cy="654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17D00C-962A-4A9C-8738-D26F814DDDF1}"/>
              </a:ext>
            </a:extLst>
          </p:cNvPr>
          <p:cNvSpPr txBox="1"/>
          <p:nvPr/>
        </p:nvSpPr>
        <p:spPr>
          <a:xfrm>
            <a:off x="314324" y="2924076"/>
            <a:ext cx="8646795" cy="1077218"/>
          </a:xfrm>
          <a:prstGeom prst="rect">
            <a:avLst/>
          </a:prstGeom>
          <a:solidFill>
            <a:schemeClr val="tx1">
              <a:alpha val="6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Be </a:t>
            </a:r>
            <a:r>
              <a:rPr lang="en-US" sz="3200" b="1" i="0" dirty="0">
                <a:solidFill>
                  <a:srgbClr val="FFC000"/>
                </a:solidFill>
                <a:effectLst/>
                <a:latin typeface="Rockwell" panose="02060603020205020403" pitchFamily="18" charset="0"/>
              </a:rPr>
              <a:t>imitators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 of me, just as I also am of Christ.</a:t>
            </a:r>
          </a:p>
          <a:p>
            <a:r>
              <a:rPr lang="en-US" sz="3200" i="1" dirty="0">
                <a:solidFill>
                  <a:schemeClr val="bg1"/>
                </a:solidFill>
                <a:latin typeface="Rockwell" panose="02060603020205020403" pitchFamily="18" charset="0"/>
              </a:rPr>
              <a:t>											1 Corinthians 11:1</a:t>
            </a:r>
          </a:p>
        </p:txBody>
      </p:sp>
    </p:spTree>
    <p:extLst>
      <p:ext uri="{BB962C8B-B14F-4D97-AF65-F5344CB8AC3E}">
        <p14:creationId xmlns:p14="http://schemas.microsoft.com/office/powerpoint/2010/main" val="281541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247-9BB3-4146-98AF-4AC01763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9193-CEAD-4D58-86D6-66C90A2B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0DDD6447-18EE-4991-9DFA-3D8FE050C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"/>
            <a:ext cx="9144000" cy="654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17D00C-962A-4A9C-8738-D26F814DDDF1}"/>
              </a:ext>
            </a:extLst>
          </p:cNvPr>
          <p:cNvSpPr txBox="1"/>
          <p:nvPr/>
        </p:nvSpPr>
        <p:spPr>
          <a:xfrm>
            <a:off x="314325" y="2924076"/>
            <a:ext cx="8379510" cy="2062103"/>
          </a:xfrm>
          <a:prstGeom prst="rect">
            <a:avLst/>
          </a:prstGeom>
          <a:solidFill>
            <a:schemeClr val="tx1">
              <a:alpha val="6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You also became </a:t>
            </a:r>
            <a:r>
              <a:rPr lang="en-US" sz="3200" b="1" i="0" dirty="0">
                <a:solidFill>
                  <a:srgbClr val="FFC000"/>
                </a:solidFill>
                <a:effectLst/>
                <a:latin typeface="Rockwell" panose="02060603020205020403" pitchFamily="18" charset="0"/>
              </a:rPr>
              <a:t>imitators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 of us and of the Lord, having received the word in much tribulation with the joy of the Holy Spirit</a:t>
            </a:r>
            <a:r>
              <a:rPr lang="en-US" sz="3200" i="1" dirty="0">
                <a:solidFill>
                  <a:schemeClr val="bg1"/>
                </a:solidFill>
                <a:latin typeface="Rockwell" panose="02060603020205020403" pitchFamily="18" charset="0"/>
              </a:rPr>
              <a:t>											1 Thessalonians 1:6</a:t>
            </a:r>
          </a:p>
        </p:txBody>
      </p:sp>
    </p:spTree>
    <p:extLst>
      <p:ext uri="{BB962C8B-B14F-4D97-AF65-F5344CB8AC3E}">
        <p14:creationId xmlns:p14="http://schemas.microsoft.com/office/powerpoint/2010/main" val="236262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247-9BB3-4146-98AF-4AC01763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9193-CEAD-4D58-86D6-66C90A2B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0DDD6447-18EE-4991-9DFA-3D8FE050C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"/>
            <a:ext cx="9144000" cy="654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17D00C-962A-4A9C-8738-D26F814DDDF1}"/>
              </a:ext>
            </a:extLst>
          </p:cNvPr>
          <p:cNvSpPr txBox="1"/>
          <p:nvPr/>
        </p:nvSpPr>
        <p:spPr>
          <a:xfrm>
            <a:off x="314325" y="2924076"/>
            <a:ext cx="8379510" cy="2062103"/>
          </a:xfrm>
          <a:prstGeom prst="rect">
            <a:avLst/>
          </a:prstGeom>
          <a:solidFill>
            <a:schemeClr val="tx1">
              <a:alpha val="6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Brethren, join in </a:t>
            </a:r>
            <a:r>
              <a:rPr lang="en-US" sz="3200" b="1" i="0" dirty="0">
                <a:solidFill>
                  <a:srgbClr val="FFC000"/>
                </a:solidFill>
                <a:effectLst/>
                <a:latin typeface="Rockwell" panose="02060603020205020403" pitchFamily="18" charset="0"/>
              </a:rPr>
              <a:t>following my example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, and observe those who walk according to the pattern you have in us.</a:t>
            </a:r>
            <a:r>
              <a:rPr lang="en-US" sz="3200" i="1" dirty="0">
                <a:solidFill>
                  <a:schemeClr val="bg1"/>
                </a:solidFill>
                <a:latin typeface="Rockwell" panose="02060603020205020403" pitchFamily="18" charset="0"/>
              </a:rPr>
              <a:t>																		  Philippians 3:17</a:t>
            </a:r>
          </a:p>
        </p:txBody>
      </p:sp>
    </p:spTree>
    <p:extLst>
      <p:ext uri="{BB962C8B-B14F-4D97-AF65-F5344CB8AC3E}">
        <p14:creationId xmlns:p14="http://schemas.microsoft.com/office/powerpoint/2010/main" val="380783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247-9BB3-4146-98AF-4AC01763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9193-CEAD-4D58-86D6-66C90A2B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0DDD6447-18EE-4991-9DFA-3D8FE050C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"/>
            <a:ext cx="9144000" cy="654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17D00C-962A-4A9C-8738-D26F814DDDF1}"/>
              </a:ext>
            </a:extLst>
          </p:cNvPr>
          <p:cNvSpPr txBox="1"/>
          <p:nvPr/>
        </p:nvSpPr>
        <p:spPr>
          <a:xfrm>
            <a:off x="157162" y="2867805"/>
            <a:ext cx="8829675" cy="2062103"/>
          </a:xfrm>
          <a:prstGeom prst="rect">
            <a:avLst/>
          </a:prstGeom>
          <a:solidFill>
            <a:schemeClr val="tx1">
              <a:alpha val="6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The things you have learned and received and heard and seen in me, </a:t>
            </a:r>
            <a:r>
              <a:rPr lang="en-US" sz="3200" b="1" i="0" dirty="0">
                <a:solidFill>
                  <a:srgbClr val="FFC000"/>
                </a:solidFill>
                <a:effectLst/>
                <a:latin typeface="Rockwell" panose="02060603020205020403" pitchFamily="18" charset="0"/>
              </a:rPr>
              <a:t>practice these things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, and the God of peace will be with you.</a:t>
            </a:r>
            <a:r>
              <a:rPr lang="en-US" sz="3200" i="1" dirty="0">
                <a:solidFill>
                  <a:schemeClr val="bg1"/>
                </a:solidFill>
                <a:latin typeface="Rockwell" panose="02060603020205020403" pitchFamily="18" charset="0"/>
              </a:rPr>
              <a:t>															    Philippians 4:9</a:t>
            </a:r>
          </a:p>
        </p:txBody>
      </p:sp>
    </p:spTree>
    <p:extLst>
      <p:ext uri="{BB962C8B-B14F-4D97-AF65-F5344CB8AC3E}">
        <p14:creationId xmlns:p14="http://schemas.microsoft.com/office/powerpoint/2010/main" val="308190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B247-9BB3-4146-98AF-4AC01763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9193-CEAD-4D58-86D6-66C90A2B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0DDD6447-18EE-4991-9DFA-3D8FE050C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"/>
            <a:ext cx="9144000" cy="654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17D00C-962A-4A9C-8738-D26F814DDDF1}"/>
              </a:ext>
            </a:extLst>
          </p:cNvPr>
          <p:cNvSpPr txBox="1"/>
          <p:nvPr/>
        </p:nvSpPr>
        <p:spPr>
          <a:xfrm>
            <a:off x="157162" y="2867805"/>
            <a:ext cx="8829675" cy="1077218"/>
          </a:xfrm>
          <a:prstGeom prst="rect">
            <a:avLst/>
          </a:prstGeom>
          <a:solidFill>
            <a:schemeClr val="tx1">
              <a:alpha val="6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Therefore I exhort you, be </a:t>
            </a:r>
            <a:r>
              <a:rPr lang="en-US" sz="3200" b="1" i="0" dirty="0">
                <a:solidFill>
                  <a:srgbClr val="FFC000"/>
                </a:solidFill>
                <a:effectLst/>
                <a:latin typeface="Rockwell" panose="02060603020205020403" pitchFamily="18" charset="0"/>
              </a:rPr>
              <a:t>imitators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Rockwell" panose="02060603020205020403" pitchFamily="18" charset="0"/>
              </a:rPr>
              <a:t> of me.</a:t>
            </a:r>
            <a:r>
              <a:rPr lang="en-US" sz="3200" i="1" dirty="0">
                <a:solidFill>
                  <a:schemeClr val="bg1"/>
                </a:solidFill>
                <a:latin typeface="Rockwell" panose="02060603020205020403" pitchFamily="18" charset="0"/>
              </a:rPr>
              <a:t>												1 Corinthians 4:16</a:t>
            </a:r>
          </a:p>
        </p:txBody>
      </p:sp>
    </p:spTree>
    <p:extLst>
      <p:ext uri="{BB962C8B-B14F-4D97-AF65-F5344CB8AC3E}">
        <p14:creationId xmlns:p14="http://schemas.microsoft.com/office/powerpoint/2010/main" val="293051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610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Castellar</vt:lpstr>
      <vt:lpstr>Rockwell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7</cp:revision>
  <dcterms:created xsi:type="dcterms:W3CDTF">2020-10-20T16:59:17Z</dcterms:created>
  <dcterms:modified xsi:type="dcterms:W3CDTF">2020-10-23T19:59:49Z</dcterms:modified>
</cp:coreProperties>
</file>