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5" r:id="rId4"/>
    <p:sldId id="257" r:id="rId5"/>
    <p:sldId id="270" r:id="rId6"/>
    <p:sldId id="259" r:id="rId7"/>
    <p:sldId id="260" r:id="rId8"/>
    <p:sldId id="272" r:id="rId9"/>
    <p:sldId id="261" r:id="rId10"/>
    <p:sldId id="273" r:id="rId11"/>
    <p:sldId id="262" r:id="rId12"/>
    <p:sldId id="263" r:id="rId13"/>
    <p:sldId id="258" r:id="rId14"/>
    <p:sldId id="266" r:id="rId15"/>
    <p:sldId id="26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1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1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2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0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1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7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5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0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2B230-4CA9-431A-A051-065C599D5FA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6A3C4-53BE-4044-8A2C-1D585F3FA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4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BDA6-15EB-4E19-A7FC-F05F6AAD5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293E9-936D-4DE7-834B-8B561178F6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2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225631" y="258862"/>
            <a:ext cx="869273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1 John 3:10</a:t>
            </a:r>
          </a:p>
          <a:p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By this the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children of God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 and the children of the devil are obvious: anyone who </a:t>
            </a:r>
            <a:r>
              <a:rPr lang="en-US" sz="3200" b="1" i="0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does not practice righteousness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is not of God, nor the one who does not love his brother.</a:t>
            </a:r>
            <a:endParaRPr lang="en-US" sz="32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53F999-0CDD-4CE7-8E41-7FED858A6827}"/>
              </a:ext>
            </a:extLst>
          </p:cNvPr>
          <p:cNvSpPr txBox="1"/>
          <p:nvPr/>
        </p:nvSpPr>
        <p:spPr>
          <a:xfrm>
            <a:off x="225631" y="3685938"/>
            <a:ext cx="4999511" cy="3046988"/>
          </a:xfrm>
          <a:custGeom>
            <a:avLst/>
            <a:gdLst>
              <a:gd name="connsiteX0" fmla="*/ 0 w 4999511"/>
              <a:gd name="connsiteY0" fmla="*/ 0 h 3046988"/>
              <a:gd name="connsiteX1" fmla="*/ 605496 w 4999511"/>
              <a:gd name="connsiteY1" fmla="*/ 0 h 3046988"/>
              <a:gd name="connsiteX2" fmla="*/ 1210993 w 4999511"/>
              <a:gd name="connsiteY2" fmla="*/ 0 h 3046988"/>
              <a:gd name="connsiteX3" fmla="*/ 1666504 w 4999511"/>
              <a:gd name="connsiteY3" fmla="*/ 0 h 3046988"/>
              <a:gd name="connsiteX4" fmla="*/ 2321995 w 4999511"/>
              <a:gd name="connsiteY4" fmla="*/ 0 h 3046988"/>
              <a:gd name="connsiteX5" fmla="*/ 2777506 w 4999511"/>
              <a:gd name="connsiteY5" fmla="*/ 0 h 3046988"/>
              <a:gd name="connsiteX6" fmla="*/ 3432998 w 4999511"/>
              <a:gd name="connsiteY6" fmla="*/ 0 h 3046988"/>
              <a:gd name="connsiteX7" fmla="*/ 4088489 w 4999511"/>
              <a:gd name="connsiteY7" fmla="*/ 0 h 3046988"/>
              <a:gd name="connsiteX8" fmla="*/ 4999511 w 4999511"/>
              <a:gd name="connsiteY8" fmla="*/ 0 h 3046988"/>
              <a:gd name="connsiteX9" fmla="*/ 4999511 w 4999511"/>
              <a:gd name="connsiteY9" fmla="*/ 446892 h 3046988"/>
              <a:gd name="connsiteX10" fmla="*/ 4999511 w 4999511"/>
              <a:gd name="connsiteY10" fmla="*/ 893783 h 3046988"/>
              <a:gd name="connsiteX11" fmla="*/ 4999511 w 4999511"/>
              <a:gd name="connsiteY11" fmla="*/ 1462554 h 3046988"/>
              <a:gd name="connsiteX12" fmla="*/ 4999511 w 4999511"/>
              <a:gd name="connsiteY12" fmla="*/ 1878976 h 3046988"/>
              <a:gd name="connsiteX13" fmla="*/ 4999511 w 4999511"/>
              <a:gd name="connsiteY13" fmla="*/ 2417277 h 3046988"/>
              <a:gd name="connsiteX14" fmla="*/ 4999511 w 4999511"/>
              <a:gd name="connsiteY14" fmla="*/ 3046988 h 3046988"/>
              <a:gd name="connsiteX15" fmla="*/ 4444010 w 4999511"/>
              <a:gd name="connsiteY15" fmla="*/ 3046988 h 3046988"/>
              <a:gd name="connsiteX16" fmla="*/ 3938504 w 4999511"/>
              <a:gd name="connsiteY16" fmla="*/ 3046988 h 3046988"/>
              <a:gd name="connsiteX17" fmla="*/ 3482993 w 4999511"/>
              <a:gd name="connsiteY17" fmla="*/ 3046988 h 3046988"/>
              <a:gd name="connsiteX18" fmla="*/ 3077477 w 4999511"/>
              <a:gd name="connsiteY18" fmla="*/ 3046988 h 3046988"/>
              <a:gd name="connsiteX19" fmla="*/ 2421985 w 4999511"/>
              <a:gd name="connsiteY19" fmla="*/ 3046988 h 3046988"/>
              <a:gd name="connsiteX20" fmla="*/ 1916479 w 4999511"/>
              <a:gd name="connsiteY20" fmla="*/ 3046988 h 3046988"/>
              <a:gd name="connsiteX21" fmla="*/ 1360978 w 4999511"/>
              <a:gd name="connsiteY21" fmla="*/ 3046988 h 3046988"/>
              <a:gd name="connsiteX22" fmla="*/ 955462 w 4999511"/>
              <a:gd name="connsiteY22" fmla="*/ 3046988 h 3046988"/>
              <a:gd name="connsiteX23" fmla="*/ 0 w 4999511"/>
              <a:gd name="connsiteY23" fmla="*/ 3046988 h 3046988"/>
              <a:gd name="connsiteX24" fmla="*/ 0 w 4999511"/>
              <a:gd name="connsiteY24" fmla="*/ 2539157 h 3046988"/>
              <a:gd name="connsiteX25" fmla="*/ 0 w 4999511"/>
              <a:gd name="connsiteY25" fmla="*/ 2122735 h 3046988"/>
              <a:gd name="connsiteX26" fmla="*/ 0 w 4999511"/>
              <a:gd name="connsiteY26" fmla="*/ 1706313 h 3046988"/>
              <a:gd name="connsiteX27" fmla="*/ 0 w 4999511"/>
              <a:gd name="connsiteY27" fmla="*/ 1289892 h 3046988"/>
              <a:gd name="connsiteX28" fmla="*/ 0 w 4999511"/>
              <a:gd name="connsiteY28" fmla="*/ 812530 h 3046988"/>
              <a:gd name="connsiteX29" fmla="*/ 0 w 4999511"/>
              <a:gd name="connsiteY29" fmla="*/ 0 h 304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999511" h="3046988" extrusionOk="0">
                <a:moveTo>
                  <a:pt x="0" y="0"/>
                </a:moveTo>
                <a:cubicBezTo>
                  <a:pt x="243038" y="-38201"/>
                  <a:pt x="371139" y="55458"/>
                  <a:pt x="605496" y="0"/>
                </a:cubicBezTo>
                <a:cubicBezTo>
                  <a:pt x="839853" y="-55458"/>
                  <a:pt x="967181" y="44498"/>
                  <a:pt x="1210993" y="0"/>
                </a:cubicBezTo>
                <a:cubicBezTo>
                  <a:pt x="1454805" y="-44498"/>
                  <a:pt x="1526612" y="42081"/>
                  <a:pt x="1666504" y="0"/>
                </a:cubicBezTo>
                <a:cubicBezTo>
                  <a:pt x="1806396" y="-42081"/>
                  <a:pt x="2076848" y="71883"/>
                  <a:pt x="2321995" y="0"/>
                </a:cubicBezTo>
                <a:cubicBezTo>
                  <a:pt x="2567142" y="-71883"/>
                  <a:pt x="2678948" y="43755"/>
                  <a:pt x="2777506" y="0"/>
                </a:cubicBezTo>
                <a:cubicBezTo>
                  <a:pt x="2876064" y="-43755"/>
                  <a:pt x="3262639" y="74221"/>
                  <a:pt x="3432998" y="0"/>
                </a:cubicBezTo>
                <a:cubicBezTo>
                  <a:pt x="3603357" y="-74221"/>
                  <a:pt x="3946681" y="45397"/>
                  <a:pt x="4088489" y="0"/>
                </a:cubicBezTo>
                <a:cubicBezTo>
                  <a:pt x="4230297" y="-45397"/>
                  <a:pt x="4685899" y="21451"/>
                  <a:pt x="4999511" y="0"/>
                </a:cubicBezTo>
                <a:cubicBezTo>
                  <a:pt x="5029097" y="202159"/>
                  <a:pt x="4963068" y="256934"/>
                  <a:pt x="4999511" y="446892"/>
                </a:cubicBezTo>
                <a:cubicBezTo>
                  <a:pt x="5035954" y="636850"/>
                  <a:pt x="4975019" y="736781"/>
                  <a:pt x="4999511" y="893783"/>
                </a:cubicBezTo>
                <a:cubicBezTo>
                  <a:pt x="5024003" y="1050785"/>
                  <a:pt x="4973748" y="1342847"/>
                  <a:pt x="4999511" y="1462554"/>
                </a:cubicBezTo>
                <a:cubicBezTo>
                  <a:pt x="5025274" y="1582261"/>
                  <a:pt x="4986566" y="1705375"/>
                  <a:pt x="4999511" y="1878976"/>
                </a:cubicBezTo>
                <a:cubicBezTo>
                  <a:pt x="5012456" y="2052577"/>
                  <a:pt x="4982906" y="2157468"/>
                  <a:pt x="4999511" y="2417277"/>
                </a:cubicBezTo>
                <a:cubicBezTo>
                  <a:pt x="5016116" y="2677086"/>
                  <a:pt x="4976678" y="2903468"/>
                  <a:pt x="4999511" y="3046988"/>
                </a:cubicBezTo>
                <a:cubicBezTo>
                  <a:pt x="4724556" y="3089904"/>
                  <a:pt x="4648622" y="2994207"/>
                  <a:pt x="4444010" y="3046988"/>
                </a:cubicBezTo>
                <a:cubicBezTo>
                  <a:pt x="4239398" y="3099769"/>
                  <a:pt x="4179471" y="3027045"/>
                  <a:pt x="3938504" y="3046988"/>
                </a:cubicBezTo>
                <a:cubicBezTo>
                  <a:pt x="3697537" y="3066931"/>
                  <a:pt x="3684875" y="3035455"/>
                  <a:pt x="3482993" y="3046988"/>
                </a:cubicBezTo>
                <a:cubicBezTo>
                  <a:pt x="3281111" y="3058521"/>
                  <a:pt x="3269051" y="3018913"/>
                  <a:pt x="3077477" y="3046988"/>
                </a:cubicBezTo>
                <a:cubicBezTo>
                  <a:pt x="2885903" y="3075063"/>
                  <a:pt x="2601787" y="2973150"/>
                  <a:pt x="2421985" y="3046988"/>
                </a:cubicBezTo>
                <a:cubicBezTo>
                  <a:pt x="2242183" y="3120826"/>
                  <a:pt x="2158951" y="2991455"/>
                  <a:pt x="1916479" y="3046988"/>
                </a:cubicBezTo>
                <a:cubicBezTo>
                  <a:pt x="1674007" y="3102521"/>
                  <a:pt x="1577092" y="3008306"/>
                  <a:pt x="1360978" y="3046988"/>
                </a:cubicBezTo>
                <a:cubicBezTo>
                  <a:pt x="1144864" y="3085670"/>
                  <a:pt x="1099799" y="3027247"/>
                  <a:pt x="955462" y="3046988"/>
                </a:cubicBezTo>
                <a:cubicBezTo>
                  <a:pt x="811125" y="3066729"/>
                  <a:pt x="442842" y="2968093"/>
                  <a:pt x="0" y="3046988"/>
                </a:cubicBezTo>
                <a:cubicBezTo>
                  <a:pt x="-15712" y="2851911"/>
                  <a:pt x="39549" y="2669921"/>
                  <a:pt x="0" y="2539157"/>
                </a:cubicBezTo>
                <a:cubicBezTo>
                  <a:pt x="-39549" y="2408393"/>
                  <a:pt x="28302" y="2291132"/>
                  <a:pt x="0" y="2122735"/>
                </a:cubicBezTo>
                <a:cubicBezTo>
                  <a:pt x="-28302" y="1954338"/>
                  <a:pt x="7812" y="1898980"/>
                  <a:pt x="0" y="1706313"/>
                </a:cubicBezTo>
                <a:cubicBezTo>
                  <a:pt x="-7812" y="1513646"/>
                  <a:pt x="23433" y="1447288"/>
                  <a:pt x="0" y="1289892"/>
                </a:cubicBezTo>
                <a:cubicBezTo>
                  <a:pt x="-23433" y="1132496"/>
                  <a:pt x="17692" y="963184"/>
                  <a:pt x="0" y="812530"/>
                </a:cubicBezTo>
                <a:cubicBezTo>
                  <a:pt x="-17692" y="661876"/>
                  <a:pt x="68951" y="334200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FFFF"/>
            </a:solidFill>
            <a:extLst>
              <a:ext uri="{C807C97D-BFC1-408E-A445-0C87EB9F89A2}">
                <ask:lineSketchStyleProps xmlns:ask="http://schemas.microsoft.com/office/drawing/2018/sketchyshapes" sd="184411843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latin typeface="Segoe Print" panose="02000600000000000000" pitchFamily="2" charset="0"/>
              </a:rPr>
              <a:t>1 John 2:29</a:t>
            </a:r>
            <a:endParaRPr lang="en-US" sz="3200" b="1" dirty="0">
              <a:solidFill>
                <a:srgbClr val="00FFFF"/>
              </a:solidFill>
              <a:effectLst/>
              <a:latin typeface="Segoe Print" panose="02000600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If you know that He is righteous, you know that everyone who practices righteousness is </a:t>
            </a:r>
            <a:r>
              <a:rPr lang="en-US" sz="3200" u="sng" dirty="0">
                <a:solidFill>
                  <a:schemeClr val="bg1"/>
                </a:solidFill>
                <a:latin typeface="Segoe Print" panose="02000600000000000000" pitchFamily="2" charset="0"/>
              </a:rPr>
              <a:t>born of Him</a:t>
            </a:r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202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225631" y="258862"/>
            <a:ext cx="869273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1 John 3:10</a:t>
            </a:r>
          </a:p>
          <a:p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By this the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children of God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 and the children of the devil are obvious: anyone who does not practice righteousness is not of God, nor the one who </a:t>
            </a:r>
            <a:r>
              <a:rPr lang="en-US" sz="3200" b="1" i="0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does not love his brother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.</a:t>
            </a:r>
            <a:endParaRPr lang="en-US" sz="32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53F999-0CDD-4CE7-8E41-7FED858A6827}"/>
              </a:ext>
            </a:extLst>
          </p:cNvPr>
          <p:cNvSpPr txBox="1"/>
          <p:nvPr/>
        </p:nvSpPr>
        <p:spPr>
          <a:xfrm>
            <a:off x="225631" y="3685938"/>
            <a:ext cx="5332021" cy="3046988"/>
          </a:xfrm>
          <a:custGeom>
            <a:avLst/>
            <a:gdLst>
              <a:gd name="connsiteX0" fmla="*/ 0 w 5332021"/>
              <a:gd name="connsiteY0" fmla="*/ 0 h 3046988"/>
              <a:gd name="connsiteX1" fmla="*/ 645767 w 5332021"/>
              <a:gd name="connsiteY1" fmla="*/ 0 h 3046988"/>
              <a:gd name="connsiteX2" fmla="*/ 1291534 w 5332021"/>
              <a:gd name="connsiteY2" fmla="*/ 0 h 3046988"/>
              <a:gd name="connsiteX3" fmla="*/ 1777340 w 5332021"/>
              <a:gd name="connsiteY3" fmla="*/ 0 h 3046988"/>
              <a:gd name="connsiteX4" fmla="*/ 2476428 w 5332021"/>
              <a:gd name="connsiteY4" fmla="*/ 0 h 3046988"/>
              <a:gd name="connsiteX5" fmla="*/ 2962234 w 5332021"/>
              <a:gd name="connsiteY5" fmla="*/ 0 h 3046988"/>
              <a:gd name="connsiteX6" fmla="*/ 3661321 w 5332021"/>
              <a:gd name="connsiteY6" fmla="*/ 0 h 3046988"/>
              <a:gd name="connsiteX7" fmla="*/ 4360408 w 5332021"/>
              <a:gd name="connsiteY7" fmla="*/ 0 h 3046988"/>
              <a:gd name="connsiteX8" fmla="*/ 5332021 w 5332021"/>
              <a:gd name="connsiteY8" fmla="*/ 0 h 3046988"/>
              <a:gd name="connsiteX9" fmla="*/ 5332021 w 5332021"/>
              <a:gd name="connsiteY9" fmla="*/ 446892 h 3046988"/>
              <a:gd name="connsiteX10" fmla="*/ 5332021 w 5332021"/>
              <a:gd name="connsiteY10" fmla="*/ 893783 h 3046988"/>
              <a:gd name="connsiteX11" fmla="*/ 5332021 w 5332021"/>
              <a:gd name="connsiteY11" fmla="*/ 1462554 h 3046988"/>
              <a:gd name="connsiteX12" fmla="*/ 5332021 w 5332021"/>
              <a:gd name="connsiteY12" fmla="*/ 1878976 h 3046988"/>
              <a:gd name="connsiteX13" fmla="*/ 5332021 w 5332021"/>
              <a:gd name="connsiteY13" fmla="*/ 2417277 h 3046988"/>
              <a:gd name="connsiteX14" fmla="*/ 5332021 w 5332021"/>
              <a:gd name="connsiteY14" fmla="*/ 3046988 h 3046988"/>
              <a:gd name="connsiteX15" fmla="*/ 4739574 w 5332021"/>
              <a:gd name="connsiteY15" fmla="*/ 3046988 h 3046988"/>
              <a:gd name="connsiteX16" fmla="*/ 4200448 w 5332021"/>
              <a:gd name="connsiteY16" fmla="*/ 3046988 h 3046988"/>
              <a:gd name="connsiteX17" fmla="*/ 3714641 w 5332021"/>
              <a:gd name="connsiteY17" fmla="*/ 3046988 h 3046988"/>
              <a:gd name="connsiteX18" fmla="*/ 3282155 w 5332021"/>
              <a:gd name="connsiteY18" fmla="*/ 3046988 h 3046988"/>
              <a:gd name="connsiteX19" fmla="*/ 2583068 w 5332021"/>
              <a:gd name="connsiteY19" fmla="*/ 3046988 h 3046988"/>
              <a:gd name="connsiteX20" fmla="*/ 2043941 w 5332021"/>
              <a:gd name="connsiteY20" fmla="*/ 3046988 h 3046988"/>
              <a:gd name="connsiteX21" fmla="*/ 1451495 w 5332021"/>
              <a:gd name="connsiteY21" fmla="*/ 3046988 h 3046988"/>
              <a:gd name="connsiteX22" fmla="*/ 1019008 w 5332021"/>
              <a:gd name="connsiteY22" fmla="*/ 3046988 h 3046988"/>
              <a:gd name="connsiteX23" fmla="*/ 0 w 5332021"/>
              <a:gd name="connsiteY23" fmla="*/ 3046988 h 3046988"/>
              <a:gd name="connsiteX24" fmla="*/ 0 w 5332021"/>
              <a:gd name="connsiteY24" fmla="*/ 2539157 h 3046988"/>
              <a:gd name="connsiteX25" fmla="*/ 0 w 5332021"/>
              <a:gd name="connsiteY25" fmla="*/ 2122735 h 3046988"/>
              <a:gd name="connsiteX26" fmla="*/ 0 w 5332021"/>
              <a:gd name="connsiteY26" fmla="*/ 1706313 h 3046988"/>
              <a:gd name="connsiteX27" fmla="*/ 0 w 5332021"/>
              <a:gd name="connsiteY27" fmla="*/ 1289892 h 3046988"/>
              <a:gd name="connsiteX28" fmla="*/ 0 w 5332021"/>
              <a:gd name="connsiteY28" fmla="*/ 812530 h 3046988"/>
              <a:gd name="connsiteX29" fmla="*/ 0 w 5332021"/>
              <a:gd name="connsiteY29" fmla="*/ 0 h 304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332021" h="3046988" extrusionOk="0">
                <a:moveTo>
                  <a:pt x="0" y="0"/>
                </a:moveTo>
                <a:cubicBezTo>
                  <a:pt x="299524" y="-24812"/>
                  <a:pt x="394949" y="47732"/>
                  <a:pt x="645767" y="0"/>
                </a:cubicBezTo>
                <a:cubicBezTo>
                  <a:pt x="896585" y="-47732"/>
                  <a:pt x="1139619" y="65355"/>
                  <a:pt x="1291534" y="0"/>
                </a:cubicBezTo>
                <a:cubicBezTo>
                  <a:pt x="1443449" y="-65355"/>
                  <a:pt x="1599791" y="50439"/>
                  <a:pt x="1777340" y="0"/>
                </a:cubicBezTo>
                <a:cubicBezTo>
                  <a:pt x="1954889" y="-50439"/>
                  <a:pt x="2170864" y="47898"/>
                  <a:pt x="2476428" y="0"/>
                </a:cubicBezTo>
                <a:cubicBezTo>
                  <a:pt x="2781992" y="-47898"/>
                  <a:pt x="2764385" y="35846"/>
                  <a:pt x="2962234" y="0"/>
                </a:cubicBezTo>
                <a:cubicBezTo>
                  <a:pt x="3160083" y="-35846"/>
                  <a:pt x="3405703" y="51484"/>
                  <a:pt x="3661321" y="0"/>
                </a:cubicBezTo>
                <a:cubicBezTo>
                  <a:pt x="3916939" y="-51484"/>
                  <a:pt x="4021730" y="5530"/>
                  <a:pt x="4360408" y="0"/>
                </a:cubicBezTo>
                <a:cubicBezTo>
                  <a:pt x="4699086" y="-5530"/>
                  <a:pt x="5129124" y="40777"/>
                  <a:pt x="5332021" y="0"/>
                </a:cubicBezTo>
                <a:cubicBezTo>
                  <a:pt x="5361607" y="202159"/>
                  <a:pt x="5295578" y="256934"/>
                  <a:pt x="5332021" y="446892"/>
                </a:cubicBezTo>
                <a:cubicBezTo>
                  <a:pt x="5368464" y="636850"/>
                  <a:pt x="5307529" y="736781"/>
                  <a:pt x="5332021" y="893783"/>
                </a:cubicBezTo>
                <a:cubicBezTo>
                  <a:pt x="5356513" y="1050785"/>
                  <a:pt x="5306258" y="1342847"/>
                  <a:pt x="5332021" y="1462554"/>
                </a:cubicBezTo>
                <a:cubicBezTo>
                  <a:pt x="5357784" y="1582261"/>
                  <a:pt x="5319076" y="1705375"/>
                  <a:pt x="5332021" y="1878976"/>
                </a:cubicBezTo>
                <a:cubicBezTo>
                  <a:pt x="5344966" y="2052577"/>
                  <a:pt x="5315416" y="2157468"/>
                  <a:pt x="5332021" y="2417277"/>
                </a:cubicBezTo>
                <a:cubicBezTo>
                  <a:pt x="5348626" y="2677086"/>
                  <a:pt x="5309188" y="2903468"/>
                  <a:pt x="5332021" y="3046988"/>
                </a:cubicBezTo>
                <a:cubicBezTo>
                  <a:pt x="5106264" y="3072656"/>
                  <a:pt x="4886320" y="3030828"/>
                  <a:pt x="4739574" y="3046988"/>
                </a:cubicBezTo>
                <a:cubicBezTo>
                  <a:pt x="4592828" y="3063148"/>
                  <a:pt x="4433921" y="2999034"/>
                  <a:pt x="4200448" y="3046988"/>
                </a:cubicBezTo>
                <a:cubicBezTo>
                  <a:pt x="3966975" y="3094942"/>
                  <a:pt x="3943400" y="2996274"/>
                  <a:pt x="3714641" y="3046988"/>
                </a:cubicBezTo>
                <a:cubicBezTo>
                  <a:pt x="3485882" y="3097702"/>
                  <a:pt x="3448108" y="3004997"/>
                  <a:pt x="3282155" y="3046988"/>
                </a:cubicBezTo>
                <a:cubicBezTo>
                  <a:pt x="3116202" y="3088979"/>
                  <a:pt x="2777533" y="3006826"/>
                  <a:pt x="2583068" y="3046988"/>
                </a:cubicBezTo>
                <a:cubicBezTo>
                  <a:pt x="2388603" y="3087150"/>
                  <a:pt x="2293087" y="3020144"/>
                  <a:pt x="2043941" y="3046988"/>
                </a:cubicBezTo>
                <a:cubicBezTo>
                  <a:pt x="1794795" y="3073832"/>
                  <a:pt x="1731653" y="2978265"/>
                  <a:pt x="1451495" y="3046988"/>
                </a:cubicBezTo>
                <a:cubicBezTo>
                  <a:pt x="1171337" y="3115711"/>
                  <a:pt x="1223648" y="3007785"/>
                  <a:pt x="1019008" y="3046988"/>
                </a:cubicBezTo>
                <a:cubicBezTo>
                  <a:pt x="814368" y="3086191"/>
                  <a:pt x="284604" y="2932016"/>
                  <a:pt x="0" y="3046988"/>
                </a:cubicBezTo>
                <a:cubicBezTo>
                  <a:pt x="-15712" y="2851911"/>
                  <a:pt x="39549" y="2669921"/>
                  <a:pt x="0" y="2539157"/>
                </a:cubicBezTo>
                <a:cubicBezTo>
                  <a:pt x="-39549" y="2408393"/>
                  <a:pt x="28302" y="2291132"/>
                  <a:pt x="0" y="2122735"/>
                </a:cubicBezTo>
                <a:cubicBezTo>
                  <a:pt x="-28302" y="1954338"/>
                  <a:pt x="7812" y="1898980"/>
                  <a:pt x="0" y="1706313"/>
                </a:cubicBezTo>
                <a:cubicBezTo>
                  <a:pt x="-7812" y="1513646"/>
                  <a:pt x="23433" y="1447288"/>
                  <a:pt x="0" y="1289892"/>
                </a:cubicBezTo>
                <a:cubicBezTo>
                  <a:pt x="-23433" y="1132496"/>
                  <a:pt x="17692" y="963184"/>
                  <a:pt x="0" y="812530"/>
                </a:cubicBezTo>
                <a:cubicBezTo>
                  <a:pt x="-17692" y="661876"/>
                  <a:pt x="68951" y="334200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FFFF"/>
            </a:solidFill>
            <a:extLst>
              <a:ext uri="{C807C97D-BFC1-408E-A445-0C87EB9F89A2}">
                <ask:lineSketchStyleProps xmlns:ask="http://schemas.microsoft.com/office/drawing/2018/sketchyshapes" sd="184411843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latin typeface="Segoe Print" panose="02000600000000000000" pitchFamily="2" charset="0"/>
              </a:rPr>
              <a:t>1 John 4:7</a:t>
            </a:r>
            <a:endParaRPr lang="en-US" sz="3200" b="1" dirty="0">
              <a:solidFill>
                <a:srgbClr val="00FFFF"/>
              </a:solidFill>
              <a:effectLst/>
              <a:latin typeface="Segoe Print" panose="02000600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Beloved, let us love one another, for love is from God; and everyone who loves is </a:t>
            </a:r>
            <a:r>
              <a:rPr lang="en-US" sz="3200" u="sng" dirty="0">
                <a:solidFill>
                  <a:schemeClr val="bg1"/>
                </a:solidFill>
                <a:latin typeface="Segoe Print" panose="02000600000000000000" pitchFamily="2" charset="0"/>
              </a:rPr>
              <a:t>born of God</a:t>
            </a:r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 and knows God. </a:t>
            </a:r>
          </a:p>
        </p:txBody>
      </p:sp>
    </p:spTree>
    <p:extLst>
      <p:ext uri="{BB962C8B-B14F-4D97-AF65-F5344CB8AC3E}">
        <p14:creationId xmlns:p14="http://schemas.microsoft.com/office/powerpoint/2010/main" val="158999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225631" y="258862"/>
            <a:ext cx="869273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1 John 3:10</a:t>
            </a:r>
          </a:p>
          <a:p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By this the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children of God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 and the children of the devil are obvious: anyone who does not practice righteousness is not of God, nor the one who </a:t>
            </a:r>
            <a:r>
              <a:rPr lang="en-US" sz="3200" b="1" i="0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does not love his brother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.</a:t>
            </a:r>
            <a:endParaRPr lang="en-US" sz="32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53F999-0CDD-4CE7-8E41-7FED858A6827}"/>
              </a:ext>
            </a:extLst>
          </p:cNvPr>
          <p:cNvSpPr txBox="1"/>
          <p:nvPr/>
        </p:nvSpPr>
        <p:spPr>
          <a:xfrm>
            <a:off x="77190" y="3552151"/>
            <a:ext cx="5480461" cy="3046988"/>
          </a:xfrm>
          <a:custGeom>
            <a:avLst/>
            <a:gdLst>
              <a:gd name="connsiteX0" fmla="*/ 0 w 5480461"/>
              <a:gd name="connsiteY0" fmla="*/ 0 h 3046988"/>
              <a:gd name="connsiteX1" fmla="*/ 602851 w 5480461"/>
              <a:gd name="connsiteY1" fmla="*/ 0 h 3046988"/>
              <a:gd name="connsiteX2" fmla="*/ 1205701 w 5480461"/>
              <a:gd name="connsiteY2" fmla="*/ 0 h 3046988"/>
              <a:gd name="connsiteX3" fmla="*/ 1644138 w 5480461"/>
              <a:gd name="connsiteY3" fmla="*/ 0 h 3046988"/>
              <a:gd name="connsiteX4" fmla="*/ 2301794 w 5480461"/>
              <a:gd name="connsiteY4" fmla="*/ 0 h 3046988"/>
              <a:gd name="connsiteX5" fmla="*/ 2740231 w 5480461"/>
              <a:gd name="connsiteY5" fmla="*/ 0 h 3046988"/>
              <a:gd name="connsiteX6" fmla="*/ 3397886 w 5480461"/>
              <a:gd name="connsiteY6" fmla="*/ 0 h 3046988"/>
              <a:gd name="connsiteX7" fmla="*/ 4055541 w 5480461"/>
              <a:gd name="connsiteY7" fmla="*/ 0 h 3046988"/>
              <a:gd name="connsiteX8" fmla="*/ 4658392 w 5480461"/>
              <a:gd name="connsiteY8" fmla="*/ 0 h 3046988"/>
              <a:gd name="connsiteX9" fmla="*/ 5480461 w 5480461"/>
              <a:gd name="connsiteY9" fmla="*/ 0 h 3046988"/>
              <a:gd name="connsiteX10" fmla="*/ 5480461 w 5480461"/>
              <a:gd name="connsiteY10" fmla="*/ 416422 h 3046988"/>
              <a:gd name="connsiteX11" fmla="*/ 5480461 w 5480461"/>
              <a:gd name="connsiteY11" fmla="*/ 985193 h 3046988"/>
              <a:gd name="connsiteX12" fmla="*/ 5480461 w 5480461"/>
              <a:gd name="connsiteY12" fmla="*/ 1401614 h 3046988"/>
              <a:gd name="connsiteX13" fmla="*/ 5480461 w 5480461"/>
              <a:gd name="connsiteY13" fmla="*/ 1939916 h 3046988"/>
              <a:gd name="connsiteX14" fmla="*/ 5480461 w 5480461"/>
              <a:gd name="connsiteY14" fmla="*/ 2478217 h 3046988"/>
              <a:gd name="connsiteX15" fmla="*/ 5480461 w 5480461"/>
              <a:gd name="connsiteY15" fmla="*/ 3046988 h 3046988"/>
              <a:gd name="connsiteX16" fmla="*/ 4932415 w 5480461"/>
              <a:gd name="connsiteY16" fmla="*/ 3046988 h 3046988"/>
              <a:gd name="connsiteX17" fmla="*/ 4493978 w 5480461"/>
              <a:gd name="connsiteY17" fmla="*/ 3046988 h 3046988"/>
              <a:gd name="connsiteX18" fmla="*/ 4110346 w 5480461"/>
              <a:gd name="connsiteY18" fmla="*/ 3046988 h 3046988"/>
              <a:gd name="connsiteX19" fmla="*/ 3452690 w 5480461"/>
              <a:gd name="connsiteY19" fmla="*/ 3046988 h 3046988"/>
              <a:gd name="connsiteX20" fmla="*/ 2959449 w 5480461"/>
              <a:gd name="connsiteY20" fmla="*/ 3046988 h 3046988"/>
              <a:gd name="connsiteX21" fmla="*/ 2411403 w 5480461"/>
              <a:gd name="connsiteY21" fmla="*/ 3046988 h 3046988"/>
              <a:gd name="connsiteX22" fmla="*/ 2027771 w 5480461"/>
              <a:gd name="connsiteY22" fmla="*/ 3046988 h 3046988"/>
              <a:gd name="connsiteX23" fmla="*/ 1424920 w 5480461"/>
              <a:gd name="connsiteY23" fmla="*/ 3046988 h 3046988"/>
              <a:gd name="connsiteX24" fmla="*/ 876874 w 5480461"/>
              <a:gd name="connsiteY24" fmla="*/ 3046988 h 3046988"/>
              <a:gd name="connsiteX25" fmla="*/ 0 w 5480461"/>
              <a:gd name="connsiteY25" fmla="*/ 3046988 h 3046988"/>
              <a:gd name="connsiteX26" fmla="*/ 0 w 5480461"/>
              <a:gd name="connsiteY26" fmla="*/ 2600096 h 3046988"/>
              <a:gd name="connsiteX27" fmla="*/ 0 w 5480461"/>
              <a:gd name="connsiteY27" fmla="*/ 2183675 h 3046988"/>
              <a:gd name="connsiteX28" fmla="*/ 0 w 5480461"/>
              <a:gd name="connsiteY28" fmla="*/ 1706313 h 3046988"/>
              <a:gd name="connsiteX29" fmla="*/ 0 w 5480461"/>
              <a:gd name="connsiteY29" fmla="*/ 1168012 h 3046988"/>
              <a:gd name="connsiteX30" fmla="*/ 0 w 5480461"/>
              <a:gd name="connsiteY30" fmla="*/ 751590 h 3046988"/>
              <a:gd name="connsiteX31" fmla="*/ 0 w 5480461"/>
              <a:gd name="connsiteY31" fmla="*/ 0 h 304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480461" h="3046988" extrusionOk="0">
                <a:moveTo>
                  <a:pt x="0" y="0"/>
                </a:moveTo>
                <a:cubicBezTo>
                  <a:pt x="262760" y="-23253"/>
                  <a:pt x="451494" y="33833"/>
                  <a:pt x="602851" y="0"/>
                </a:cubicBezTo>
                <a:cubicBezTo>
                  <a:pt x="754208" y="-33833"/>
                  <a:pt x="1080761" y="43188"/>
                  <a:pt x="1205701" y="0"/>
                </a:cubicBezTo>
                <a:cubicBezTo>
                  <a:pt x="1330641" y="-43188"/>
                  <a:pt x="1458136" y="39787"/>
                  <a:pt x="1644138" y="0"/>
                </a:cubicBezTo>
                <a:cubicBezTo>
                  <a:pt x="1830140" y="-39787"/>
                  <a:pt x="2068940" y="32827"/>
                  <a:pt x="2301794" y="0"/>
                </a:cubicBezTo>
                <a:cubicBezTo>
                  <a:pt x="2534648" y="-32827"/>
                  <a:pt x="2531211" y="14703"/>
                  <a:pt x="2740231" y="0"/>
                </a:cubicBezTo>
                <a:cubicBezTo>
                  <a:pt x="2949251" y="-14703"/>
                  <a:pt x="3173842" y="76174"/>
                  <a:pt x="3397886" y="0"/>
                </a:cubicBezTo>
                <a:cubicBezTo>
                  <a:pt x="3621930" y="-76174"/>
                  <a:pt x="3772409" y="52259"/>
                  <a:pt x="4055541" y="0"/>
                </a:cubicBezTo>
                <a:cubicBezTo>
                  <a:pt x="4338674" y="-52259"/>
                  <a:pt x="4448804" y="38736"/>
                  <a:pt x="4658392" y="0"/>
                </a:cubicBezTo>
                <a:cubicBezTo>
                  <a:pt x="4867980" y="-38736"/>
                  <a:pt x="5220377" y="31750"/>
                  <a:pt x="5480461" y="0"/>
                </a:cubicBezTo>
                <a:cubicBezTo>
                  <a:pt x="5497177" y="104881"/>
                  <a:pt x="5432819" y="214237"/>
                  <a:pt x="5480461" y="416422"/>
                </a:cubicBezTo>
                <a:cubicBezTo>
                  <a:pt x="5528103" y="618607"/>
                  <a:pt x="5454698" y="865486"/>
                  <a:pt x="5480461" y="985193"/>
                </a:cubicBezTo>
                <a:cubicBezTo>
                  <a:pt x="5506224" y="1104900"/>
                  <a:pt x="5461177" y="1229569"/>
                  <a:pt x="5480461" y="1401614"/>
                </a:cubicBezTo>
                <a:cubicBezTo>
                  <a:pt x="5499745" y="1573659"/>
                  <a:pt x="5466780" y="1678076"/>
                  <a:pt x="5480461" y="1939916"/>
                </a:cubicBezTo>
                <a:cubicBezTo>
                  <a:pt x="5494142" y="2201756"/>
                  <a:pt x="5460294" y="2276460"/>
                  <a:pt x="5480461" y="2478217"/>
                </a:cubicBezTo>
                <a:cubicBezTo>
                  <a:pt x="5500628" y="2679974"/>
                  <a:pt x="5454596" y="2822349"/>
                  <a:pt x="5480461" y="3046988"/>
                </a:cubicBezTo>
                <a:cubicBezTo>
                  <a:pt x="5365595" y="3100984"/>
                  <a:pt x="5078360" y="2988054"/>
                  <a:pt x="4932415" y="3046988"/>
                </a:cubicBezTo>
                <a:cubicBezTo>
                  <a:pt x="4786470" y="3105922"/>
                  <a:pt x="4689667" y="3029068"/>
                  <a:pt x="4493978" y="3046988"/>
                </a:cubicBezTo>
                <a:cubicBezTo>
                  <a:pt x="4298289" y="3064908"/>
                  <a:pt x="4206923" y="3038269"/>
                  <a:pt x="4110346" y="3046988"/>
                </a:cubicBezTo>
                <a:cubicBezTo>
                  <a:pt x="4013769" y="3055707"/>
                  <a:pt x="3629856" y="2994151"/>
                  <a:pt x="3452690" y="3046988"/>
                </a:cubicBezTo>
                <a:cubicBezTo>
                  <a:pt x="3275524" y="3099825"/>
                  <a:pt x="3151351" y="3043359"/>
                  <a:pt x="2959449" y="3046988"/>
                </a:cubicBezTo>
                <a:cubicBezTo>
                  <a:pt x="2767547" y="3050617"/>
                  <a:pt x="2664709" y="2985145"/>
                  <a:pt x="2411403" y="3046988"/>
                </a:cubicBezTo>
                <a:cubicBezTo>
                  <a:pt x="2158097" y="3108831"/>
                  <a:pt x="2184981" y="3007088"/>
                  <a:pt x="2027771" y="3046988"/>
                </a:cubicBezTo>
                <a:cubicBezTo>
                  <a:pt x="1870561" y="3086888"/>
                  <a:pt x="1675005" y="2987106"/>
                  <a:pt x="1424920" y="3046988"/>
                </a:cubicBezTo>
                <a:cubicBezTo>
                  <a:pt x="1174835" y="3106870"/>
                  <a:pt x="1050922" y="3003788"/>
                  <a:pt x="876874" y="3046988"/>
                </a:cubicBezTo>
                <a:cubicBezTo>
                  <a:pt x="702826" y="3090188"/>
                  <a:pt x="260415" y="3029236"/>
                  <a:pt x="0" y="3046988"/>
                </a:cubicBezTo>
                <a:cubicBezTo>
                  <a:pt x="-32372" y="2937687"/>
                  <a:pt x="52774" y="2734850"/>
                  <a:pt x="0" y="2600096"/>
                </a:cubicBezTo>
                <a:cubicBezTo>
                  <a:pt x="-52774" y="2465342"/>
                  <a:pt x="23433" y="2341071"/>
                  <a:pt x="0" y="2183675"/>
                </a:cubicBezTo>
                <a:cubicBezTo>
                  <a:pt x="-23433" y="2026279"/>
                  <a:pt x="17692" y="1856967"/>
                  <a:pt x="0" y="1706313"/>
                </a:cubicBezTo>
                <a:cubicBezTo>
                  <a:pt x="-17692" y="1555659"/>
                  <a:pt x="12302" y="1356657"/>
                  <a:pt x="0" y="1168012"/>
                </a:cubicBezTo>
                <a:cubicBezTo>
                  <a:pt x="-12302" y="979367"/>
                  <a:pt x="45402" y="864879"/>
                  <a:pt x="0" y="751590"/>
                </a:cubicBezTo>
                <a:cubicBezTo>
                  <a:pt x="-45402" y="638301"/>
                  <a:pt x="49200" y="288944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FFFF"/>
            </a:solidFill>
            <a:extLst>
              <a:ext uri="{C807C97D-BFC1-408E-A445-0C87EB9F89A2}">
                <ask:lineSketchStyleProps xmlns:ask="http://schemas.microsoft.com/office/drawing/2018/sketchyshapes" sd="184411843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latin typeface="Segoe Print" panose="02000600000000000000" pitchFamily="2" charset="0"/>
              </a:rPr>
              <a:t>1 John 5:1</a:t>
            </a:r>
            <a:endParaRPr lang="en-US" sz="3200" b="1" dirty="0">
              <a:solidFill>
                <a:srgbClr val="00FFFF"/>
              </a:solidFill>
              <a:effectLst/>
              <a:latin typeface="Segoe Print" panose="02000600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Whoever believes that Jesus is the Christ is </a:t>
            </a:r>
            <a:r>
              <a:rPr lang="en-US" sz="3200" u="sng" dirty="0">
                <a:solidFill>
                  <a:schemeClr val="bg1"/>
                </a:solidFill>
                <a:latin typeface="Segoe Print" panose="02000600000000000000" pitchFamily="2" charset="0"/>
              </a:rPr>
              <a:t>born of God</a:t>
            </a:r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, and whoever loves the Father loves the child </a:t>
            </a:r>
            <a:r>
              <a:rPr lang="en-US" sz="3200" u="sng" dirty="0">
                <a:solidFill>
                  <a:schemeClr val="bg1"/>
                </a:solidFill>
                <a:latin typeface="Segoe Print" panose="02000600000000000000" pitchFamily="2" charset="0"/>
              </a:rPr>
              <a:t>born of Him</a:t>
            </a:r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866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225631" y="258862"/>
            <a:ext cx="840773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John 13:34-35</a:t>
            </a:r>
            <a:endParaRPr lang="en-US" sz="3200" b="1" u="sng" dirty="0">
              <a:solidFill>
                <a:schemeClr val="bg1"/>
              </a:solidFill>
              <a:effectLst/>
              <a:latin typeface="Segoe Print" panose="02000600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A new commandment I give to you, that you love one another, even as I have loved you, that you also love one another. By this all men will know that you are My disciples, if you have love for one another.</a:t>
            </a:r>
          </a:p>
        </p:txBody>
      </p:sp>
    </p:spTree>
    <p:extLst>
      <p:ext uri="{BB962C8B-B14F-4D97-AF65-F5344CB8AC3E}">
        <p14:creationId xmlns:p14="http://schemas.microsoft.com/office/powerpoint/2010/main" val="303458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154379" y="92607"/>
            <a:ext cx="8989621" cy="4837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John </a:t>
            </a:r>
            <a:r>
              <a:rPr lang="en-US" sz="3100" b="1" dirty="0">
                <a:solidFill>
                  <a:srgbClr val="00FFFF"/>
                </a:solidFill>
                <a:latin typeface="Segoe Print" panose="02000600000000000000" pitchFamily="2" charset="0"/>
              </a:rPr>
              <a:t>3:4-5</a:t>
            </a:r>
            <a:endParaRPr lang="en-US" sz="3100" b="1" u="sng" dirty="0">
              <a:solidFill>
                <a:schemeClr val="bg1"/>
              </a:solidFill>
              <a:effectLst/>
              <a:latin typeface="Segoe Print" panose="02000600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Nicodemus said to Him, “How can a man be born when he is old? Can he enter a second time into his mother’s womb and be born?”</a:t>
            </a:r>
          </a:p>
          <a:p>
            <a:endParaRPr lang="en-US" sz="3200" b="1" baseline="30000" dirty="0">
              <a:solidFill>
                <a:schemeClr val="bg1"/>
              </a:solidFill>
              <a:latin typeface="Segoe Print" panose="02000600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Jesus answered, “Most assuredly, I say to you, unless one is born of water and the Spirit, he cannot enter the kingdom of God.”</a:t>
            </a:r>
          </a:p>
        </p:txBody>
      </p:sp>
    </p:spTree>
    <p:extLst>
      <p:ext uri="{BB962C8B-B14F-4D97-AF65-F5344CB8AC3E}">
        <p14:creationId xmlns:p14="http://schemas.microsoft.com/office/powerpoint/2010/main" val="8081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403761" y="223236"/>
            <a:ext cx="8336477" cy="3031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Titus 3:5</a:t>
            </a:r>
            <a:endParaRPr lang="en-US" sz="3100" b="1" u="sng" dirty="0">
              <a:solidFill>
                <a:schemeClr val="bg1"/>
              </a:solidFill>
              <a:effectLst/>
              <a:latin typeface="Segoe Print" panose="02000600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not by works of righteousness which we have done, but according to His mercy He saved us, through the washing of regeneration and renewing of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231614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BDA6-15EB-4E19-A7FC-F05F6AAD5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293E9-936D-4DE7-834B-8B561178F6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345" y="1017370"/>
            <a:ext cx="6733309" cy="44771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23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BDA6-15EB-4E19-A7FC-F05F6AAD5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293E9-936D-4DE7-834B-8B561178F6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345" y="1017370"/>
            <a:ext cx="6733309" cy="44771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37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154379" y="187610"/>
            <a:ext cx="8989621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John 1:12-13</a:t>
            </a:r>
            <a:endParaRPr lang="en-US" sz="3100" b="1" u="sng" dirty="0">
              <a:solidFill>
                <a:schemeClr val="bg1"/>
              </a:solidFill>
              <a:effectLst/>
              <a:latin typeface="Segoe Print" panose="02000600000000000000" pitchFamily="2" charset="0"/>
            </a:endParaRPr>
          </a:p>
          <a:p>
            <a:r>
              <a:rPr lang="en-US" sz="3100" dirty="0">
                <a:solidFill>
                  <a:schemeClr val="bg1"/>
                </a:solidFill>
                <a:latin typeface="Segoe Print" panose="02000600000000000000" pitchFamily="2" charset="0"/>
              </a:rPr>
              <a:t>But as many as received Him, to them He gave the right to become </a:t>
            </a:r>
            <a:r>
              <a:rPr lang="en-US" sz="3100" u="sng" dirty="0">
                <a:solidFill>
                  <a:schemeClr val="bg1"/>
                </a:solidFill>
                <a:latin typeface="Segoe Print" panose="02000600000000000000" pitchFamily="2" charset="0"/>
              </a:rPr>
              <a:t>children of God</a:t>
            </a:r>
            <a:r>
              <a:rPr lang="en-US" sz="3100" dirty="0">
                <a:solidFill>
                  <a:schemeClr val="bg1"/>
                </a:solidFill>
                <a:latin typeface="Segoe Print" panose="02000600000000000000" pitchFamily="2" charset="0"/>
              </a:rPr>
              <a:t>, to those who believe in His name: who were </a:t>
            </a:r>
            <a:r>
              <a:rPr lang="en-US" sz="3100" u="sng" dirty="0">
                <a:solidFill>
                  <a:schemeClr val="bg1"/>
                </a:solidFill>
                <a:latin typeface="Segoe Print" panose="02000600000000000000" pitchFamily="2" charset="0"/>
              </a:rPr>
              <a:t>born</a:t>
            </a:r>
            <a:r>
              <a:rPr lang="en-US" sz="3100" dirty="0">
                <a:solidFill>
                  <a:schemeClr val="bg1"/>
                </a:solidFill>
                <a:latin typeface="Segoe Print" panose="02000600000000000000" pitchFamily="2" charset="0"/>
              </a:rPr>
              <a:t>, not of blood, nor of the will of the flesh, nor of the will of man, but of God.</a:t>
            </a:r>
          </a:p>
        </p:txBody>
      </p:sp>
    </p:spTree>
    <p:extLst>
      <p:ext uri="{BB962C8B-B14F-4D97-AF65-F5344CB8AC3E}">
        <p14:creationId xmlns:p14="http://schemas.microsoft.com/office/powerpoint/2010/main" val="371913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225631" y="258862"/>
            <a:ext cx="869273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1 John 3:1</a:t>
            </a:r>
          </a:p>
          <a:p>
            <a:r>
              <a:rPr lang="en-US" sz="3200" b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See how great a love the Father has bestowed on us, that we would be called </a:t>
            </a:r>
            <a:r>
              <a:rPr lang="en-US" sz="3200" b="0" u="sng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children of God</a:t>
            </a:r>
            <a:r>
              <a:rPr lang="en-US" sz="3200" b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; and such we are. For this reason the world does not know us, because it did not know Him. </a:t>
            </a:r>
            <a:endParaRPr lang="en-US" sz="32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0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225631" y="258862"/>
            <a:ext cx="869273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1 John 3:1</a:t>
            </a:r>
          </a:p>
          <a:p>
            <a:r>
              <a:rPr lang="en-US" sz="3200" b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See how great a love the Father has bestowed on us, that we would be called </a:t>
            </a:r>
            <a:r>
              <a:rPr lang="en-US" sz="3200" b="0" u="sng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children of God</a:t>
            </a:r>
            <a:r>
              <a:rPr lang="en-US" sz="3200" b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; and such we are. For this reason </a:t>
            </a:r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the world does not know us</a:t>
            </a:r>
            <a:r>
              <a:rPr lang="en-US" sz="3200" b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, because it did not know Him. </a:t>
            </a:r>
            <a:endParaRPr lang="en-US" sz="32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5F111D-7AE1-417A-BC47-40111488D620}"/>
              </a:ext>
            </a:extLst>
          </p:cNvPr>
          <p:cNvSpPr txBox="1"/>
          <p:nvPr/>
        </p:nvSpPr>
        <p:spPr>
          <a:xfrm>
            <a:off x="106879" y="4196577"/>
            <a:ext cx="5438899" cy="2554545"/>
          </a:xfrm>
          <a:custGeom>
            <a:avLst/>
            <a:gdLst>
              <a:gd name="connsiteX0" fmla="*/ 0 w 5438899"/>
              <a:gd name="connsiteY0" fmla="*/ 0 h 2554545"/>
              <a:gd name="connsiteX1" fmla="*/ 598279 w 5438899"/>
              <a:gd name="connsiteY1" fmla="*/ 0 h 2554545"/>
              <a:gd name="connsiteX2" fmla="*/ 1196558 w 5438899"/>
              <a:gd name="connsiteY2" fmla="*/ 0 h 2554545"/>
              <a:gd name="connsiteX3" fmla="*/ 1631670 w 5438899"/>
              <a:gd name="connsiteY3" fmla="*/ 0 h 2554545"/>
              <a:gd name="connsiteX4" fmla="*/ 2284338 w 5438899"/>
              <a:gd name="connsiteY4" fmla="*/ 0 h 2554545"/>
              <a:gd name="connsiteX5" fmla="*/ 2719450 w 5438899"/>
              <a:gd name="connsiteY5" fmla="*/ 0 h 2554545"/>
              <a:gd name="connsiteX6" fmla="*/ 3372117 w 5438899"/>
              <a:gd name="connsiteY6" fmla="*/ 0 h 2554545"/>
              <a:gd name="connsiteX7" fmla="*/ 4024785 w 5438899"/>
              <a:gd name="connsiteY7" fmla="*/ 0 h 2554545"/>
              <a:gd name="connsiteX8" fmla="*/ 4623064 w 5438899"/>
              <a:gd name="connsiteY8" fmla="*/ 0 h 2554545"/>
              <a:gd name="connsiteX9" fmla="*/ 5438899 w 5438899"/>
              <a:gd name="connsiteY9" fmla="*/ 0 h 2554545"/>
              <a:gd name="connsiteX10" fmla="*/ 5438899 w 5438899"/>
              <a:gd name="connsiteY10" fmla="*/ 434273 h 2554545"/>
              <a:gd name="connsiteX11" fmla="*/ 5438899 w 5438899"/>
              <a:gd name="connsiteY11" fmla="*/ 996273 h 2554545"/>
              <a:gd name="connsiteX12" fmla="*/ 5438899 w 5438899"/>
              <a:gd name="connsiteY12" fmla="*/ 1430545 h 2554545"/>
              <a:gd name="connsiteX13" fmla="*/ 5438899 w 5438899"/>
              <a:gd name="connsiteY13" fmla="*/ 1967000 h 2554545"/>
              <a:gd name="connsiteX14" fmla="*/ 5438899 w 5438899"/>
              <a:gd name="connsiteY14" fmla="*/ 2554545 h 2554545"/>
              <a:gd name="connsiteX15" fmla="*/ 4895009 w 5438899"/>
              <a:gd name="connsiteY15" fmla="*/ 2554545 h 2554545"/>
              <a:gd name="connsiteX16" fmla="*/ 4405508 w 5438899"/>
              <a:gd name="connsiteY16" fmla="*/ 2554545 h 2554545"/>
              <a:gd name="connsiteX17" fmla="*/ 3970396 w 5438899"/>
              <a:gd name="connsiteY17" fmla="*/ 2554545 h 2554545"/>
              <a:gd name="connsiteX18" fmla="*/ 3589673 w 5438899"/>
              <a:gd name="connsiteY18" fmla="*/ 2554545 h 2554545"/>
              <a:gd name="connsiteX19" fmla="*/ 2937005 w 5438899"/>
              <a:gd name="connsiteY19" fmla="*/ 2554545 h 2554545"/>
              <a:gd name="connsiteX20" fmla="*/ 2447505 w 5438899"/>
              <a:gd name="connsiteY20" fmla="*/ 2554545 h 2554545"/>
              <a:gd name="connsiteX21" fmla="*/ 1903615 w 5438899"/>
              <a:gd name="connsiteY21" fmla="*/ 2554545 h 2554545"/>
              <a:gd name="connsiteX22" fmla="*/ 1522892 w 5438899"/>
              <a:gd name="connsiteY22" fmla="*/ 2554545 h 2554545"/>
              <a:gd name="connsiteX23" fmla="*/ 924613 w 5438899"/>
              <a:gd name="connsiteY23" fmla="*/ 2554545 h 2554545"/>
              <a:gd name="connsiteX24" fmla="*/ 0 w 5438899"/>
              <a:gd name="connsiteY24" fmla="*/ 2554545 h 2554545"/>
              <a:gd name="connsiteX25" fmla="*/ 0 w 5438899"/>
              <a:gd name="connsiteY25" fmla="*/ 1992545 h 2554545"/>
              <a:gd name="connsiteX26" fmla="*/ 0 w 5438899"/>
              <a:gd name="connsiteY26" fmla="*/ 1558272 h 2554545"/>
              <a:gd name="connsiteX27" fmla="*/ 0 w 5438899"/>
              <a:gd name="connsiteY27" fmla="*/ 1124000 h 2554545"/>
              <a:gd name="connsiteX28" fmla="*/ 0 w 5438899"/>
              <a:gd name="connsiteY28" fmla="*/ 638636 h 2554545"/>
              <a:gd name="connsiteX29" fmla="*/ 0 w 5438899"/>
              <a:gd name="connsiteY29" fmla="*/ 0 h 255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38899" h="2554545" extrusionOk="0">
                <a:moveTo>
                  <a:pt x="0" y="0"/>
                </a:moveTo>
                <a:cubicBezTo>
                  <a:pt x="154534" y="-25298"/>
                  <a:pt x="409604" y="13925"/>
                  <a:pt x="598279" y="0"/>
                </a:cubicBezTo>
                <a:cubicBezTo>
                  <a:pt x="786954" y="-13925"/>
                  <a:pt x="1064303" y="45799"/>
                  <a:pt x="1196558" y="0"/>
                </a:cubicBezTo>
                <a:cubicBezTo>
                  <a:pt x="1328813" y="-45799"/>
                  <a:pt x="1428515" y="48177"/>
                  <a:pt x="1631670" y="0"/>
                </a:cubicBezTo>
                <a:cubicBezTo>
                  <a:pt x="1834825" y="-48177"/>
                  <a:pt x="2047658" y="9269"/>
                  <a:pt x="2284338" y="0"/>
                </a:cubicBezTo>
                <a:cubicBezTo>
                  <a:pt x="2521018" y="-9269"/>
                  <a:pt x="2594306" y="12077"/>
                  <a:pt x="2719450" y="0"/>
                </a:cubicBezTo>
                <a:cubicBezTo>
                  <a:pt x="2844594" y="-12077"/>
                  <a:pt x="3076997" y="66500"/>
                  <a:pt x="3372117" y="0"/>
                </a:cubicBezTo>
                <a:cubicBezTo>
                  <a:pt x="3667237" y="-66500"/>
                  <a:pt x="3733949" y="26246"/>
                  <a:pt x="4024785" y="0"/>
                </a:cubicBezTo>
                <a:cubicBezTo>
                  <a:pt x="4315621" y="-26246"/>
                  <a:pt x="4406658" y="17804"/>
                  <a:pt x="4623064" y="0"/>
                </a:cubicBezTo>
                <a:cubicBezTo>
                  <a:pt x="4839470" y="-17804"/>
                  <a:pt x="5196736" y="86910"/>
                  <a:pt x="5438899" y="0"/>
                </a:cubicBezTo>
                <a:cubicBezTo>
                  <a:pt x="5457346" y="158203"/>
                  <a:pt x="5426269" y="295967"/>
                  <a:pt x="5438899" y="434273"/>
                </a:cubicBezTo>
                <a:cubicBezTo>
                  <a:pt x="5451529" y="572579"/>
                  <a:pt x="5406146" y="861233"/>
                  <a:pt x="5438899" y="996273"/>
                </a:cubicBezTo>
                <a:cubicBezTo>
                  <a:pt x="5471652" y="1131313"/>
                  <a:pt x="5392734" y="1232538"/>
                  <a:pt x="5438899" y="1430545"/>
                </a:cubicBezTo>
                <a:cubicBezTo>
                  <a:pt x="5485064" y="1628552"/>
                  <a:pt x="5432425" y="1754670"/>
                  <a:pt x="5438899" y="1967000"/>
                </a:cubicBezTo>
                <a:cubicBezTo>
                  <a:pt x="5445373" y="2179330"/>
                  <a:pt x="5378633" y="2367092"/>
                  <a:pt x="5438899" y="2554545"/>
                </a:cubicBezTo>
                <a:cubicBezTo>
                  <a:pt x="5245184" y="2606312"/>
                  <a:pt x="5151289" y="2548495"/>
                  <a:pt x="4895009" y="2554545"/>
                </a:cubicBezTo>
                <a:cubicBezTo>
                  <a:pt x="4638729" y="2560595"/>
                  <a:pt x="4572215" y="2509831"/>
                  <a:pt x="4405508" y="2554545"/>
                </a:cubicBezTo>
                <a:cubicBezTo>
                  <a:pt x="4238801" y="2599259"/>
                  <a:pt x="4149787" y="2535427"/>
                  <a:pt x="3970396" y="2554545"/>
                </a:cubicBezTo>
                <a:cubicBezTo>
                  <a:pt x="3791005" y="2573663"/>
                  <a:pt x="3675511" y="2521883"/>
                  <a:pt x="3589673" y="2554545"/>
                </a:cubicBezTo>
                <a:cubicBezTo>
                  <a:pt x="3503835" y="2587207"/>
                  <a:pt x="3235869" y="2513094"/>
                  <a:pt x="2937005" y="2554545"/>
                </a:cubicBezTo>
                <a:cubicBezTo>
                  <a:pt x="2638141" y="2595996"/>
                  <a:pt x="2610414" y="2500408"/>
                  <a:pt x="2447505" y="2554545"/>
                </a:cubicBezTo>
                <a:cubicBezTo>
                  <a:pt x="2284596" y="2608682"/>
                  <a:pt x="2021467" y="2510056"/>
                  <a:pt x="1903615" y="2554545"/>
                </a:cubicBezTo>
                <a:cubicBezTo>
                  <a:pt x="1785763" y="2599034"/>
                  <a:pt x="1667166" y="2532728"/>
                  <a:pt x="1522892" y="2554545"/>
                </a:cubicBezTo>
                <a:cubicBezTo>
                  <a:pt x="1378618" y="2576362"/>
                  <a:pt x="1171988" y="2550001"/>
                  <a:pt x="924613" y="2554545"/>
                </a:cubicBezTo>
                <a:cubicBezTo>
                  <a:pt x="677238" y="2559089"/>
                  <a:pt x="222953" y="2485120"/>
                  <a:pt x="0" y="2554545"/>
                </a:cubicBezTo>
                <a:cubicBezTo>
                  <a:pt x="-35436" y="2361987"/>
                  <a:pt x="9144" y="2195591"/>
                  <a:pt x="0" y="1992545"/>
                </a:cubicBezTo>
                <a:cubicBezTo>
                  <a:pt x="-9144" y="1789499"/>
                  <a:pt x="43788" y="1703329"/>
                  <a:pt x="0" y="1558272"/>
                </a:cubicBezTo>
                <a:cubicBezTo>
                  <a:pt x="-43788" y="1413215"/>
                  <a:pt x="1795" y="1211068"/>
                  <a:pt x="0" y="1124000"/>
                </a:cubicBezTo>
                <a:cubicBezTo>
                  <a:pt x="-1795" y="1036932"/>
                  <a:pt x="38023" y="877665"/>
                  <a:pt x="0" y="638636"/>
                </a:cubicBezTo>
                <a:cubicBezTo>
                  <a:pt x="-38023" y="399607"/>
                  <a:pt x="70655" y="15955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FFFF"/>
            </a:solidFill>
            <a:extLst>
              <a:ext uri="{C807C97D-BFC1-408E-A445-0C87EB9F89A2}">
                <ask:lineSketchStyleProps xmlns:ask="http://schemas.microsoft.com/office/drawing/2018/sketchyshapes" sd="184411843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latin typeface="Segoe Print" panose="02000600000000000000" pitchFamily="2" charset="0"/>
              </a:rPr>
              <a:t>John 1:10</a:t>
            </a:r>
            <a:endParaRPr lang="en-US" sz="3200" b="1" dirty="0">
              <a:solidFill>
                <a:srgbClr val="00FFFF"/>
              </a:solidFill>
              <a:effectLst/>
              <a:latin typeface="Segoe Print" panose="02000600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He was in the world, and the world was made through Him, and the world did not know Him.</a:t>
            </a:r>
            <a:endParaRPr lang="en-US" sz="48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31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225631" y="258862"/>
            <a:ext cx="869273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1 John 3:1</a:t>
            </a:r>
          </a:p>
          <a:p>
            <a:r>
              <a:rPr lang="en-US" sz="3200" b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See how great a love the Father has bestowed on us, that we would be called </a:t>
            </a:r>
            <a:r>
              <a:rPr lang="en-US" sz="3200" b="0" u="sng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children of God</a:t>
            </a:r>
            <a:r>
              <a:rPr lang="en-US" sz="3200" b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; and such we are. For this reason </a:t>
            </a:r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the world does not know us</a:t>
            </a:r>
            <a:r>
              <a:rPr lang="en-US" sz="3200" b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, because it did not know Him. </a:t>
            </a:r>
            <a:endParaRPr lang="en-US" sz="32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5F111D-7AE1-417A-BC47-40111488D620}"/>
              </a:ext>
            </a:extLst>
          </p:cNvPr>
          <p:cNvSpPr txBox="1"/>
          <p:nvPr/>
        </p:nvSpPr>
        <p:spPr>
          <a:xfrm>
            <a:off x="106879" y="4196577"/>
            <a:ext cx="5438899" cy="2554545"/>
          </a:xfrm>
          <a:custGeom>
            <a:avLst/>
            <a:gdLst>
              <a:gd name="connsiteX0" fmla="*/ 0 w 5438899"/>
              <a:gd name="connsiteY0" fmla="*/ 0 h 2554545"/>
              <a:gd name="connsiteX1" fmla="*/ 598279 w 5438899"/>
              <a:gd name="connsiteY1" fmla="*/ 0 h 2554545"/>
              <a:gd name="connsiteX2" fmla="*/ 1196558 w 5438899"/>
              <a:gd name="connsiteY2" fmla="*/ 0 h 2554545"/>
              <a:gd name="connsiteX3" fmla="*/ 1631670 w 5438899"/>
              <a:gd name="connsiteY3" fmla="*/ 0 h 2554545"/>
              <a:gd name="connsiteX4" fmla="*/ 2284338 w 5438899"/>
              <a:gd name="connsiteY4" fmla="*/ 0 h 2554545"/>
              <a:gd name="connsiteX5" fmla="*/ 2719450 w 5438899"/>
              <a:gd name="connsiteY5" fmla="*/ 0 h 2554545"/>
              <a:gd name="connsiteX6" fmla="*/ 3372117 w 5438899"/>
              <a:gd name="connsiteY6" fmla="*/ 0 h 2554545"/>
              <a:gd name="connsiteX7" fmla="*/ 4024785 w 5438899"/>
              <a:gd name="connsiteY7" fmla="*/ 0 h 2554545"/>
              <a:gd name="connsiteX8" fmla="*/ 4623064 w 5438899"/>
              <a:gd name="connsiteY8" fmla="*/ 0 h 2554545"/>
              <a:gd name="connsiteX9" fmla="*/ 5438899 w 5438899"/>
              <a:gd name="connsiteY9" fmla="*/ 0 h 2554545"/>
              <a:gd name="connsiteX10" fmla="*/ 5438899 w 5438899"/>
              <a:gd name="connsiteY10" fmla="*/ 434273 h 2554545"/>
              <a:gd name="connsiteX11" fmla="*/ 5438899 w 5438899"/>
              <a:gd name="connsiteY11" fmla="*/ 996273 h 2554545"/>
              <a:gd name="connsiteX12" fmla="*/ 5438899 w 5438899"/>
              <a:gd name="connsiteY12" fmla="*/ 1430545 h 2554545"/>
              <a:gd name="connsiteX13" fmla="*/ 5438899 w 5438899"/>
              <a:gd name="connsiteY13" fmla="*/ 1967000 h 2554545"/>
              <a:gd name="connsiteX14" fmla="*/ 5438899 w 5438899"/>
              <a:gd name="connsiteY14" fmla="*/ 2554545 h 2554545"/>
              <a:gd name="connsiteX15" fmla="*/ 4895009 w 5438899"/>
              <a:gd name="connsiteY15" fmla="*/ 2554545 h 2554545"/>
              <a:gd name="connsiteX16" fmla="*/ 4405508 w 5438899"/>
              <a:gd name="connsiteY16" fmla="*/ 2554545 h 2554545"/>
              <a:gd name="connsiteX17" fmla="*/ 3970396 w 5438899"/>
              <a:gd name="connsiteY17" fmla="*/ 2554545 h 2554545"/>
              <a:gd name="connsiteX18" fmla="*/ 3589673 w 5438899"/>
              <a:gd name="connsiteY18" fmla="*/ 2554545 h 2554545"/>
              <a:gd name="connsiteX19" fmla="*/ 2937005 w 5438899"/>
              <a:gd name="connsiteY19" fmla="*/ 2554545 h 2554545"/>
              <a:gd name="connsiteX20" fmla="*/ 2447505 w 5438899"/>
              <a:gd name="connsiteY20" fmla="*/ 2554545 h 2554545"/>
              <a:gd name="connsiteX21" fmla="*/ 1903615 w 5438899"/>
              <a:gd name="connsiteY21" fmla="*/ 2554545 h 2554545"/>
              <a:gd name="connsiteX22" fmla="*/ 1522892 w 5438899"/>
              <a:gd name="connsiteY22" fmla="*/ 2554545 h 2554545"/>
              <a:gd name="connsiteX23" fmla="*/ 924613 w 5438899"/>
              <a:gd name="connsiteY23" fmla="*/ 2554545 h 2554545"/>
              <a:gd name="connsiteX24" fmla="*/ 0 w 5438899"/>
              <a:gd name="connsiteY24" fmla="*/ 2554545 h 2554545"/>
              <a:gd name="connsiteX25" fmla="*/ 0 w 5438899"/>
              <a:gd name="connsiteY25" fmla="*/ 1992545 h 2554545"/>
              <a:gd name="connsiteX26" fmla="*/ 0 w 5438899"/>
              <a:gd name="connsiteY26" fmla="*/ 1558272 h 2554545"/>
              <a:gd name="connsiteX27" fmla="*/ 0 w 5438899"/>
              <a:gd name="connsiteY27" fmla="*/ 1124000 h 2554545"/>
              <a:gd name="connsiteX28" fmla="*/ 0 w 5438899"/>
              <a:gd name="connsiteY28" fmla="*/ 638636 h 2554545"/>
              <a:gd name="connsiteX29" fmla="*/ 0 w 5438899"/>
              <a:gd name="connsiteY29" fmla="*/ 0 h 255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438899" h="2554545" extrusionOk="0">
                <a:moveTo>
                  <a:pt x="0" y="0"/>
                </a:moveTo>
                <a:cubicBezTo>
                  <a:pt x="154534" y="-25298"/>
                  <a:pt x="409604" y="13925"/>
                  <a:pt x="598279" y="0"/>
                </a:cubicBezTo>
                <a:cubicBezTo>
                  <a:pt x="786954" y="-13925"/>
                  <a:pt x="1064303" y="45799"/>
                  <a:pt x="1196558" y="0"/>
                </a:cubicBezTo>
                <a:cubicBezTo>
                  <a:pt x="1328813" y="-45799"/>
                  <a:pt x="1428515" y="48177"/>
                  <a:pt x="1631670" y="0"/>
                </a:cubicBezTo>
                <a:cubicBezTo>
                  <a:pt x="1834825" y="-48177"/>
                  <a:pt x="2047658" y="9269"/>
                  <a:pt x="2284338" y="0"/>
                </a:cubicBezTo>
                <a:cubicBezTo>
                  <a:pt x="2521018" y="-9269"/>
                  <a:pt x="2594306" y="12077"/>
                  <a:pt x="2719450" y="0"/>
                </a:cubicBezTo>
                <a:cubicBezTo>
                  <a:pt x="2844594" y="-12077"/>
                  <a:pt x="3076997" y="66500"/>
                  <a:pt x="3372117" y="0"/>
                </a:cubicBezTo>
                <a:cubicBezTo>
                  <a:pt x="3667237" y="-66500"/>
                  <a:pt x="3733949" y="26246"/>
                  <a:pt x="4024785" y="0"/>
                </a:cubicBezTo>
                <a:cubicBezTo>
                  <a:pt x="4315621" y="-26246"/>
                  <a:pt x="4406658" y="17804"/>
                  <a:pt x="4623064" y="0"/>
                </a:cubicBezTo>
                <a:cubicBezTo>
                  <a:pt x="4839470" y="-17804"/>
                  <a:pt x="5196736" y="86910"/>
                  <a:pt x="5438899" y="0"/>
                </a:cubicBezTo>
                <a:cubicBezTo>
                  <a:pt x="5457346" y="158203"/>
                  <a:pt x="5426269" y="295967"/>
                  <a:pt x="5438899" y="434273"/>
                </a:cubicBezTo>
                <a:cubicBezTo>
                  <a:pt x="5451529" y="572579"/>
                  <a:pt x="5406146" y="861233"/>
                  <a:pt x="5438899" y="996273"/>
                </a:cubicBezTo>
                <a:cubicBezTo>
                  <a:pt x="5471652" y="1131313"/>
                  <a:pt x="5392734" y="1232538"/>
                  <a:pt x="5438899" y="1430545"/>
                </a:cubicBezTo>
                <a:cubicBezTo>
                  <a:pt x="5485064" y="1628552"/>
                  <a:pt x="5432425" y="1754670"/>
                  <a:pt x="5438899" y="1967000"/>
                </a:cubicBezTo>
                <a:cubicBezTo>
                  <a:pt x="5445373" y="2179330"/>
                  <a:pt x="5378633" y="2367092"/>
                  <a:pt x="5438899" y="2554545"/>
                </a:cubicBezTo>
                <a:cubicBezTo>
                  <a:pt x="5245184" y="2606312"/>
                  <a:pt x="5151289" y="2548495"/>
                  <a:pt x="4895009" y="2554545"/>
                </a:cubicBezTo>
                <a:cubicBezTo>
                  <a:pt x="4638729" y="2560595"/>
                  <a:pt x="4572215" y="2509831"/>
                  <a:pt x="4405508" y="2554545"/>
                </a:cubicBezTo>
                <a:cubicBezTo>
                  <a:pt x="4238801" y="2599259"/>
                  <a:pt x="4149787" y="2535427"/>
                  <a:pt x="3970396" y="2554545"/>
                </a:cubicBezTo>
                <a:cubicBezTo>
                  <a:pt x="3791005" y="2573663"/>
                  <a:pt x="3675511" y="2521883"/>
                  <a:pt x="3589673" y="2554545"/>
                </a:cubicBezTo>
                <a:cubicBezTo>
                  <a:pt x="3503835" y="2587207"/>
                  <a:pt x="3235869" y="2513094"/>
                  <a:pt x="2937005" y="2554545"/>
                </a:cubicBezTo>
                <a:cubicBezTo>
                  <a:pt x="2638141" y="2595996"/>
                  <a:pt x="2610414" y="2500408"/>
                  <a:pt x="2447505" y="2554545"/>
                </a:cubicBezTo>
                <a:cubicBezTo>
                  <a:pt x="2284596" y="2608682"/>
                  <a:pt x="2021467" y="2510056"/>
                  <a:pt x="1903615" y="2554545"/>
                </a:cubicBezTo>
                <a:cubicBezTo>
                  <a:pt x="1785763" y="2599034"/>
                  <a:pt x="1667166" y="2532728"/>
                  <a:pt x="1522892" y="2554545"/>
                </a:cubicBezTo>
                <a:cubicBezTo>
                  <a:pt x="1378618" y="2576362"/>
                  <a:pt x="1171988" y="2550001"/>
                  <a:pt x="924613" y="2554545"/>
                </a:cubicBezTo>
                <a:cubicBezTo>
                  <a:pt x="677238" y="2559089"/>
                  <a:pt x="222953" y="2485120"/>
                  <a:pt x="0" y="2554545"/>
                </a:cubicBezTo>
                <a:cubicBezTo>
                  <a:pt x="-35436" y="2361987"/>
                  <a:pt x="9144" y="2195591"/>
                  <a:pt x="0" y="1992545"/>
                </a:cubicBezTo>
                <a:cubicBezTo>
                  <a:pt x="-9144" y="1789499"/>
                  <a:pt x="43788" y="1703329"/>
                  <a:pt x="0" y="1558272"/>
                </a:cubicBezTo>
                <a:cubicBezTo>
                  <a:pt x="-43788" y="1413215"/>
                  <a:pt x="1795" y="1211068"/>
                  <a:pt x="0" y="1124000"/>
                </a:cubicBezTo>
                <a:cubicBezTo>
                  <a:pt x="-1795" y="1036932"/>
                  <a:pt x="38023" y="877665"/>
                  <a:pt x="0" y="638636"/>
                </a:cubicBezTo>
                <a:cubicBezTo>
                  <a:pt x="-38023" y="399607"/>
                  <a:pt x="70655" y="15955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FFFF"/>
            </a:solidFill>
            <a:extLst>
              <a:ext uri="{C807C97D-BFC1-408E-A445-0C87EB9F89A2}">
                <ask:lineSketchStyleProps xmlns:ask="http://schemas.microsoft.com/office/drawing/2018/sketchyshapes" sd="184411843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latin typeface="Segoe Print" panose="02000600000000000000" pitchFamily="2" charset="0"/>
              </a:rPr>
              <a:t>John 15:18</a:t>
            </a:r>
            <a:endParaRPr lang="en-US" sz="3200" b="1" dirty="0">
              <a:solidFill>
                <a:srgbClr val="00FFFF"/>
              </a:solidFill>
              <a:effectLst/>
              <a:latin typeface="Segoe Print" panose="02000600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Segoe Print" panose="02000600000000000000" pitchFamily="2" charset="0"/>
              </a:rPr>
              <a:t>If the world hates you, you know that it has hated Me before it hated you.</a:t>
            </a:r>
            <a:endParaRPr lang="en-US" sz="72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0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225631" y="258862"/>
            <a:ext cx="869273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1 John 3:9</a:t>
            </a:r>
          </a:p>
          <a:p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No one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born of God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 makes </a:t>
            </a:r>
            <a:r>
              <a:rPr lang="en-US" sz="320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a practice of sinning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, for God’s seed abides in him; and </a:t>
            </a:r>
            <a:r>
              <a:rPr lang="en-US" sz="320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he cannot keep on sinning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, because he has been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born of God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.</a:t>
            </a:r>
            <a:endParaRPr lang="en-US" sz="32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2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225631" y="258862"/>
            <a:ext cx="869273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1 John 3:9</a:t>
            </a:r>
          </a:p>
          <a:p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No one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born of God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 makes </a:t>
            </a:r>
            <a:r>
              <a:rPr lang="en-US" sz="3200" b="1" i="0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a practice of sinning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, for God’s seed abides in him; and </a:t>
            </a:r>
            <a:r>
              <a:rPr lang="en-US" sz="3200" b="1" i="0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he cannot keep on sinning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, because he has been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born of God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.</a:t>
            </a:r>
            <a:endParaRPr lang="en-US" sz="32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0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257C6743-BAFA-4477-A8B0-5264BC951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962" y="4511386"/>
            <a:ext cx="3711038" cy="24675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09BABD-FABC-4156-A377-D14AF78B53F7}"/>
              </a:ext>
            </a:extLst>
          </p:cNvPr>
          <p:cNvSpPr txBox="1"/>
          <p:nvPr/>
        </p:nvSpPr>
        <p:spPr>
          <a:xfrm>
            <a:off x="225631" y="258862"/>
            <a:ext cx="869273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FF"/>
                </a:solidFill>
                <a:effectLst/>
                <a:latin typeface="Segoe Print" panose="02000600000000000000" pitchFamily="2" charset="0"/>
              </a:rPr>
              <a:t>1 John 3:10</a:t>
            </a:r>
          </a:p>
          <a:p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By this the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children of God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 and the children of the devil are obvious: anyone who </a:t>
            </a:r>
            <a:r>
              <a:rPr lang="en-US" sz="320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does not practice righteousness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egoe Print" panose="02000600000000000000" pitchFamily="2" charset="0"/>
              </a:rPr>
              <a:t>is not of God, nor the one who does not love his brother.</a:t>
            </a:r>
            <a:endParaRPr lang="en-US" sz="32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5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691</Words>
  <Application>Microsoft Office PowerPoint</Application>
  <PresentationFormat>On-screen Show (4:3)</PresentationFormat>
  <Paragraphs>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10</cp:revision>
  <dcterms:created xsi:type="dcterms:W3CDTF">2020-09-29T16:45:52Z</dcterms:created>
  <dcterms:modified xsi:type="dcterms:W3CDTF">2020-10-02T19:04:56Z</dcterms:modified>
</cp:coreProperties>
</file>