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8" r:id="rId4"/>
    <p:sldId id="272" r:id="rId5"/>
    <p:sldId id="273" r:id="rId6"/>
    <p:sldId id="257" r:id="rId7"/>
    <p:sldId id="274" r:id="rId8"/>
    <p:sldId id="275" r:id="rId9"/>
    <p:sldId id="276" r:id="rId10"/>
    <p:sldId id="277" r:id="rId11"/>
    <p:sldId id="278" r:id="rId12"/>
    <p:sldId id="279" r:id="rId13"/>
    <p:sldId id="280" r:id="rId14"/>
    <p:sldId id="281" r:id="rId15"/>
    <p:sldId id="282"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8" d="100"/>
          <a:sy n="78" d="100"/>
        </p:scale>
        <p:origin x="11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49421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226099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18239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7D2524-C7E2-4E43-8089-072B312051F6}"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614216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7D2524-C7E2-4E43-8089-072B312051F6}" type="datetimeFigureOut">
              <a:rPr lang="en-US" smtClean="0"/>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292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7D2524-C7E2-4E43-8089-072B312051F6}" type="datetimeFigureOut">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18757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7D2524-C7E2-4E43-8089-072B312051F6}" type="datetimeFigureOut">
              <a:rPr lang="en-US" smtClean="0"/>
              <a:t>9/25/2020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70899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7D2524-C7E2-4E43-8089-072B312051F6}" type="datetimeFigureOut">
              <a:rPr lang="en-US" smtClean="0"/>
              <a:t>9/25/2020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119442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D2524-C7E2-4E43-8089-072B312051F6}" type="datetimeFigureOut">
              <a:rPr lang="en-US" smtClean="0"/>
              <a:t>9/25/2020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35243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7D2524-C7E2-4E43-8089-072B312051F6}" type="datetimeFigureOut">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415436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7D2524-C7E2-4E43-8089-072B312051F6}" type="datetimeFigureOut">
              <a:rPr lang="en-US" smtClean="0"/>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1FB89-A0E3-4559-8153-DF102B014665}" type="slidenum">
              <a:rPr lang="en-US" smtClean="0"/>
              <a:t>‹#›</a:t>
            </a:fld>
            <a:endParaRPr lang="en-US"/>
          </a:p>
        </p:txBody>
      </p:sp>
    </p:spTree>
    <p:extLst>
      <p:ext uri="{BB962C8B-B14F-4D97-AF65-F5344CB8AC3E}">
        <p14:creationId xmlns:p14="http://schemas.microsoft.com/office/powerpoint/2010/main" val="324052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D2524-C7E2-4E43-8089-072B312051F6}" type="datetimeFigureOut">
              <a:rPr lang="en-US" smtClean="0"/>
              <a:t>9/25/2020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1FB89-A0E3-4559-8153-DF102B014665}" type="slidenum">
              <a:rPr lang="en-US" smtClean="0"/>
              <a:t>‹#›</a:t>
            </a:fld>
            <a:endParaRPr lang="en-US"/>
          </a:p>
        </p:txBody>
      </p:sp>
    </p:spTree>
    <p:extLst>
      <p:ext uri="{BB962C8B-B14F-4D97-AF65-F5344CB8AC3E}">
        <p14:creationId xmlns:p14="http://schemas.microsoft.com/office/powerpoint/2010/main" val="3640598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54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42504" y="1905506"/>
            <a:ext cx="8858992" cy="3046988"/>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1" i="0" dirty="0">
                <a:solidFill>
                  <a:srgbClr val="FF0000"/>
                </a:solidFill>
                <a:effectLst/>
                <a:latin typeface="system-ui"/>
              </a:rPr>
              <a:t>Keep your behavior excellent </a:t>
            </a:r>
            <a:r>
              <a:rPr lang="en-US" sz="3200" b="0" i="0" dirty="0">
                <a:solidFill>
                  <a:srgbClr val="000000"/>
                </a:solidFill>
                <a:effectLst/>
                <a:latin typeface="system-ui"/>
              </a:rPr>
              <a:t>among the Gentiles, so that in the thing in which they slander you as evildoers, they may because of your good deeds, as they observe </a:t>
            </a:r>
            <a:r>
              <a:rPr lang="en-US" sz="3200" b="0" dirty="0">
                <a:solidFill>
                  <a:srgbClr val="000000"/>
                </a:solidFill>
                <a:effectLst/>
                <a:latin typeface="system-ui"/>
              </a:rPr>
              <a:t>them, </a:t>
            </a:r>
            <a:r>
              <a:rPr lang="en-US" sz="3200" b="0" i="0" dirty="0">
                <a:solidFill>
                  <a:srgbClr val="000000"/>
                </a:solidFill>
                <a:effectLst/>
                <a:latin typeface="system-ui"/>
              </a:rPr>
              <a:t>glorify God in the day of visitation.</a:t>
            </a:r>
            <a:r>
              <a:rPr lang="en-US" sz="3200" b="0" i="0" dirty="0">
                <a:effectLst/>
              </a:rPr>
              <a:t>						 						   </a:t>
            </a:r>
          </a:p>
          <a:p>
            <a:r>
              <a:rPr lang="en-US" sz="3200" dirty="0"/>
              <a:t>														  </a:t>
            </a:r>
            <a:r>
              <a:rPr lang="en-US" sz="3200" b="0" i="1" dirty="0">
                <a:effectLst/>
              </a:rPr>
              <a:t>1 Peter 2:12</a:t>
            </a:r>
            <a:endParaRPr lang="en-US" sz="3200" i="1" dirty="0"/>
          </a:p>
        </p:txBody>
      </p:sp>
    </p:spTree>
    <p:extLst>
      <p:ext uri="{BB962C8B-B14F-4D97-AF65-F5344CB8AC3E}">
        <p14:creationId xmlns:p14="http://schemas.microsoft.com/office/powerpoint/2010/main" val="246290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0" y="1247805"/>
            <a:ext cx="9144000" cy="452431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1" i="0" dirty="0">
                <a:solidFill>
                  <a:srgbClr val="FF0000"/>
                </a:solidFill>
                <a:effectLst/>
                <a:latin typeface="system-ui"/>
              </a:rPr>
              <a:t>Submit yourselves for the Lord’s sake to every human institution</a:t>
            </a:r>
            <a:r>
              <a:rPr lang="en-US" sz="3200" b="0" i="0" dirty="0">
                <a:solidFill>
                  <a:srgbClr val="000000"/>
                </a:solidFill>
                <a:effectLst/>
                <a:latin typeface="system-ui"/>
              </a:rPr>
              <a:t>, whether to a king as the one in </a:t>
            </a:r>
            <a:r>
              <a:rPr lang="en-US" sz="3200" b="0" dirty="0">
                <a:solidFill>
                  <a:srgbClr val="000000"/>
                </a:solidFill>
                <a:effectLst/>
                <a:latin typeface="system-ui"/>
              </a:rPr>
              <a:t>authority, or to governors as sent by him for the punishment of evildoers and the praise of those who do right. For such is the will of God that by doing right you may silence the ignorance of foolish men. Act as free men, and do not use your freedom as a covering for evil, but use it as </a:t>
            </a:r>
            <a:r>
              <a:rPr lang="en-US" sz="3200" b="0" dirty="0" err="1">
                <a:solidFill>
                  <a:srgbClr val="000000"/>
                </a:solidFill>
                <a:effectLst/>
                <a:latin typeface="system-ui"/>
              </a:rPr>
              <a:t>bondslaves</a:t>
            </a:r>
            <a:r>
              <a:rPr lang="en-US" sz="3200" b="0" dirty="0">
                <a:solidFill>
                  <a:srgbClr val="000000"/>
                </a:solidFill>
                <a:effectLst/>
                <a:latin typeface="system-ui"/>
              </a:rPr>
              <a:t> of God. </a:t>
            </a:r>
            <a:endParaRPr lang="en-US" sz="3200" b="0" i="0" dirty="0">
              <a:effectLst/>
            </a:endParaRPr>
          </a:p>
          <a:p>
            <a:r>
              <a:rPr lang="en-US" sz="3200" dirty="0"/>
              <a:t>														</a:t>
            </a:r>
            <a:r>
              <a:rPr lang="en-US" sz="3200" b="0" i="1" dirty="0">
                <a:effectLst/>
              </a:rPr>
              <a:t>1 Peter 2:13-16</a:t>
            </a:r>
            <a:endParaRPr lang="en-US" sz="3200" i="1" dirty="0"/>
          </a:p>
        </p:txBody>
      </p:sp>
    </p:spTree>
    <p:extLst>
      <p:ext uri="{BB962C8B-B14F-4D97-AF65-F5344CB8AC3E}">
        <p14:creationId xmlns:p14="http://schemas.microsoft.com/office/powerpoint/2010/main" val="41747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816924" y="2151727"/>
            <a:ext cx="5510151"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1" i="0" dirty="0">
                <a:solidFill>
                  <a:srgbClr val="FF0000"/>
                </a:solidFill>
                <a:effectLst/>
              </a:rPr>
              <a:t>Honor all people</a:t>
            </a:r>
            <a:r>
              <a:rPr lang="en-US" sz="3200" b="0" i="0" dirty="0">
                <a:solidFill>
                  <a:srgbClr val="001320"/>
                </a:solidFill>
                <a:effectLst/>
              </a:rPr>
              <a:t>, </a:t>
            </a:r>
          </a:p>
          <a:p>
            <a:r>
              <a:rPr lang="en-US" sz="3200" b="0" i="0" dirty="0">
                <a:solidFill>
                  <a:srgbClr val="001320"/>
                </a:solidFill>
                <a:effectLst/>
              </a:rPr>
              <a:t>love the brotherhood, </a:t>
            </a:r>
          </a:p>
          <a:p>
            <a:r>
              <a:rPr lang="en-US" sz="3200" b="0" i="0" dirty="0">
                <a:solidFill>
                  <a:srgbClr val="001320"/>
                </a:solidFill>
                <a:effectLst/>
              </a:rPr>
              <a:t>fear God, </a:t>
            </a:r>
          </a:p>
          <a:p>
            <a:r>
              <a:rPr lang="en-US" sz="3200" b="0" i="0" dirty="0">
                <a:solidFill>
                  <a:srgbClr val="001320"/>
                </a:solidFill>
                <a:effectLst/>
              </a:rPr>
              <a:t>honor the king.</a:t>
            </a:r>
            <a:r>
              <a:rPr lang="en-US" sz="3200" dirty="0"/>
              <a:t>				</a:t>
            </a:r>
          </a:p>
          <a:p>
            <a:r>
              <a:rPr lang="en-US" sz="3200" b="0" i="1" dirty="0">
                <a:effectLst/>
              </a:rPr>
              <a:t>							1 Peter 2:17</a:t>
            </a:r>
            <a:endParaRPr lang="en-US" sz="3200" i="1" dirty="0"/>
          </a:p>
        </p:txBody>
      </p:sp>
    </p:spTree>
    <p:extLst>
      <p:ext uri="{BB962C8B-B14F-4D97-AF65-F5344CB8AC3E}">
        <p14:creationId xmlns:p14="http://schemas.microsoft.com/office/powerpoint/2010/main" val="364982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816924" y="2151727"/>
            <a:ext cx="5510151"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i="0" dirty="0">
                <a:solidFill>
                  <a:schemeClr val="tx1"/>
                </a:solidFill>
                <a:effectLst/>
              </a:rPr>
              <a:t>Honor all people</a:t>
            </a:r>
            <a:r>
              <a:rPr lang="en-US" sz="3200" b="0" i="0" dirty="0">
                <a:solidFill>
                  <a:srgbClr val="001320"/>
                </a:solidFill>
                <a:effectLst/>
              </a:rPr>
              <a:t>, </a:t>
            </a:r>
          </a:p>
          <a:p>
            <a:r>
              <a:rPr lang="en-US" sz="3200" b="1" i="0" dirty="0">
                <a:solidFill>
                  <a:srgbClr val="FF0000"/>
                </a:solidFill>
                <a:effectLst/>
              </a:rPr>
              <a:t>love the brotherhood</a:t>
            </a:r>
            <a:r>
              <a:rPr lang="en-US" sz="3200" b="0" i="0" dirty="0">
                <a:solidFill>
                  <a:srgbClr val="001320"/>
                </a:solidFill>
                <a:effectLst/>
              </a:rPr>
              <a:t>, </a:t>
            </a:r>
          </a:p>
          <a:p>
            <a:r>
              <a:rPr lang="en-US" sz="3200" b="0" i="0" dirty="0">
                <a:solidFill>
                  <a:srgbClr val="001320"/>
                </a:solidFill>
                <a:effectLst/>
              </a:rPr>
              <a:t>fear God, </a:t>
            </a:r>
          </a:p>
          <a:p>
            <a:r>
              <a:rPr lang="en-US" sz="3200" b="0" i="0" dirty="0">
                <a:solidFill>
                  <a:srgbClr val="001320"/>
                </a:solidFill>
                <a:effectLst/>
              </a:rPr>
              <a:t>honor the king.</a:t>
            </a:r>
            <a:r>
              <a:rPr lang="en-US" sz="3200" dirty="0"/>
              <a:t>				</a:t>
            </a:r>
          </a:p>
          <a:p>
            <a:r>
              <a:rPr lang="en-US" sz="3200" b="0" i="1" dirty="0">
                <a:effectLst/>
              </a:rPr>
              <a:t>							1 Peter 2:17</a:t>
            </a:r>
            <a:endParaRPr lang="en-US" sz="3200" i="1" dirty="0"/>
          </a:p>
        </p:txBody>
      </p:sp>
    </p:spTree>
    <p:extLst>
      <p:ext uri="{BB962C8B-B14F-4D97-AF65-F5344CB8AC3E}">
        <p14:creationId xmlns:p14="http://schemas.microsoft.com/office/powerpoint/2010/main" val="20090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816924" y="2151727"/>
            <a:ext cx="5510151"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i="0" dirty="0">
                <a:solidFill>
                  <a:schemeClr val="tx1"/>
                </a:solidFill>
                <a:effectLst/>
              </a:rPr>
              <a:t>Honor all people</a:t>
            </a:r>
            <a:r>
              <a:rPr lang="en-US" sz="3200" b="0" i="0" dirty="0">
                <a:solidFill>
                  <a:srgbClr val="001320"/>
                </a:solidFill>
                <a:effectLst/>
              </a:rPr>
              <a:t>, </a:t>
            </a:r>
          </a:p>
          <a:p>
            <a:r>
              <a:rPr lang="en-US" sz="3200" i="0" dirty="0">
                <a:solidFill>
                  <a:schemeClr val="tx1"/>
                </a:solidFill>
                <a:effectLst/>
              </a:rPr>
              <a:t>love the brotherhood</a:t>
            </a:r>
            <a:r>
              <a:rPr lang="en-US" sz="3200" b="0" i="0" dirty="0">
                <a:solidFill>
                  <a:srgbClr val="001320"/>
                </a:solidFill>
                <a:effectLst/>
              </a:rPr>
              <a:t>, </a:t>
            </a:r>
          </a:p>
          <a:p>
            <a:r>
              <a:rPr lang="en-US" sz="3200" b="1" i="0" dirty="0">
                <a:solidFill>
                  <a:srgbClr val="FF0000"/>
                </a:solidFill>
                <a:effectLst/>
              </a:rPr>
              <a:t>fear God</a:t>
            </a:r>
            <a:r>
              <a:rPr lang="en-US" sz="3200" b="0" i="0" dirty="0">
                <a:solidFill>
                  <a:srgbClr val="001320"/>
                </a:solidFill>
                <a:effectLst/>
              </a:rPr>
              <a:t>, </a:t>
            </a:r>
          </a:p>
          <a:p>
            <a:r>
              <a:rPr lang="en-US" sz="3200" b="0" i="0" dirty="0">
                <a:solidFill>
                  <a:srgbClr val="001320"/>
                </a:solidFill>
                <a:effectLst/>
              </a:rPr>
              <a:t>honor the king.</a:t>
            </a:r>
            <a:r>
              <a:rPr lang="en-US" sz="3200" dirty="0"/>
              <a:t>				</a:t>
            </a:r>
          </a:p>
          <a:p>
            <a:r>
              <a:rPr lang="en-US" sz="3200" b="0" i="1" dirty="0">
                <a:effectLst/>
              </a:rPr>
              <a:t>							1 Peter 2:17</a:t>
            </a:r>
            <a:endParaRPr lang="en-US" sz="3200" i="1" dirty="0"/>
          </a:p>
        </p:txBody>
      </p:sp>
    </p:spTree>
    <p:extLst>
      <p:ext uri="{BB962C8B-B14F-4D97-AF65-F5344CB8AC3E}">
        <p14:creationId xmlns:p14="http://schemas.microsoft.com/office/powerpoint/2010/main" val="156630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816924" y="2151727"/>
            <a:ext cx="5510151"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i="0" dirty="0">
                <a:solidFill>
                  <a:schemeClr val="tx1"/>
                </a:solidFill>
                <a:effectLst/>
              </a:rPr>
              <a:t>Honor all people</a:t>
            </a:r>
            <a:r>
              <a:rPr lang="en-US" sz="3200" b="0" i="0" dirty="0">
                <a:solidFill>
                  <a:srgbClr val="001320"/>
                </a:solidFill>
                <a:effectLst/>
              </a:rPr>
              <a:t>, </a:t>
            </a:r>
          </a:p>
          <a:p>
            <a:r>
              <a:rPr lang="en-US" sz="3200" i="0" dirty="0">
                <a:solidFill>
                  <a:schemeClr val="tx1"/>
                </a:solidFill>
                <a:effectLst/>
              </a:rPr>
              <a:t>love the brotherhood</a:t>
            </a:r>
            <a:r>
              <a:rPr lang="en-US" sz="3200" b="0" i="0" dirty="0">
                <a:solidFill>
                  <a:srgbClr val="001320"/>
                </a:solidFill>
                <a:effectLst/>
              </a:rPr>
              <a:t>, </a:t>
            </a:r>
          </a:p>
          <a:p>
            <a:r>
              <a:rPr lang="en-US" sz="3200" i="0" dirty="0">
                <a:solidFill>
                  <a:schemeClr val="tx1"/>
                </a:solidFill>
                <a:effectLst/>
              </a:rPr>
              <a:t>fear God</a:t>
            </a:r>
            <a:r>
              <a:rPr lang="en-US" sz="3200" b="0" i="0" dirty="0">
                <a:solidFill>
                  <a:srgbClr val="001320"/>
                </a:solidFill>
                <a:effectLst/>
              </a:rPr>
              <a:t>, </a:t>
            </a:r>
          </a:p>
          <a:p>
            <a:r>
              <a:rPr lang="en-US" sz="3200" b="1" i="0" dirty="0">
                <a:solidFill>
                  <a:srgbClr val="FF0000"/>
                </a:solidFill>
                <a:effectLst/>
              </a:rPr>
              <a:t>honor the king</a:t>
            </a:r>
            <a:r>
              <a:rPr lang="en-US" sz="3200" b="0" i="0" dirty="0">
                <a:solidFill>
                  <a:srgbClr val="001320"/>
                </a:solidFill>
                <a:effectLst/>
              </a:rPr>
              <a:t>.</a:t>
            </a:r>
            <a:r>
              <a:rPr lang="en-US" sz="3200" dirty="0"/>
              <a:t>				</a:t>
            </a:r>
          </a:p>
          <a:p>
            <a:r>
              <a:rPr lang="en-US" sz="3200" b="0" i="1" dirty="0">
                <a:effectLst/>
              </a:rPr>
              <a:t>							1 Peter 2:17</a:t>
            </a:r>
            <a:endParaRPr lang="en-US" sz="3200" i="1" dirty="0"/>
          </a:p>
        </p:txBody>
      </p:sp>
    </p:spTree>
    <p:extLst>
      <p:ext uri="{BB962C8B-B14F-4D97-AF65-F5344CB8AC3E}">
        <p14:creationId xmlns:p14="http://schemas.microsoft.com/office/powerpoint/2010/main" val="2840120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71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ED62B87-038B-4F66-ABE4-910B0088777D}"/>
              </a:ext>
            </a:extLst>
          </p:cNvPr>
          <p:cNvSpPr txBox="1"/>
          <p:nvPr/>
        </p:nvSpPr>
        <p:spPr>
          <a:xfrm>
            <a:off x="1" y="2875002"/>
            <a:ext cx="9144000" cy="1200329"/>
          </a:xfrm>
          <a:prstGeom prst="rect">
            <a:avLst/>
          </a:prstGeom>
          <a:noFill/>
        </p:spPr>
        <p:txBody>
          <a:bodyPr wrap="square" rtlCol="0">
            <a:spAutoFit/>
          </a:bodyPr>
          <a:lstStyle/>
          <a:p>
            <a:pPr algn="ctr"/>
            <a:r>
              <a:rPr lang="en-US" sz="7200" b="1" dirty="0">
                <a:solidFill>
                  <a:srgbClr val="FFFF00"/>
                </a:solidFill>
                <a:effectLst>
                  <a:glow rad="228600">
                    <a:schemeClr val="tx1">
                      <a:alpha val="40000"/>
                    </a:schemeClr>
                  </a:glow>
                </a:effectLst>
              </a:rPr>
              <a:t>Exile Living</a:t>
            </a:r>
          </a:p>
        </p:txBody>
      </p:sp>
    </p:spTree>
    <p:extLst>
      <p:ext uri="{BB962C8B-B14F-4D97-AF65-F5344CB8AC3E}">
        <p14:creationId xmlns:p14="http://schemas.microsoft.com/office/powerpoint/2010/main" val="21238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685800" y="2151727"/>
            <a:ext cx="7772400"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1320"/>
                </a:solidFill>
                <a:effectLst/>
              </a:rPr>
              <a:t>Peter, an apostle of Jesus Christ, </a:t>
            </a:r>
          </a:p>
          <a:p>
            <a:r>
              <a:rPr lang="en-US" sz="3200" b="0" i="0" dirty="0">
                <a:solidFill>
                  <a:srgbClr val="001320"/>
                </a:solidFill>
                <a:effectLst/>
              </a:rPr>
              <a:t>To those who are elect </a:t>
            </a:r>
            <a:r>
              <a:rPr lang="en-US" sz="3200" b="1" i="0" dirty="0">
                <a:solidFill>
                  <a:srgbClr val="FF0000"/>
                </a:solidFill>
                <a:effectLst/>
              </a:rPr>
              <a:t>exiles</a:t>
            </a:r>
            <a:r>
              <a:rPr lang="en-US" sz="3200" b="0" i="0" dirty="0">
                <a:solidFill>
                  <a:srgbClr val="001320"/>
                </a:solidFill>
                <a:effectLst/>
              </a:rPr>
              <a:t> of the Dispersion in Pontus, Galatia, Cappadocia, Asia, and Bithynia,</a:t>
            </a:r>
            <a:r>
              <a:rPr lang="en-US" sz="3200" b="0" i="0" dirty="0">
                <a:effectLst/>
              </a:rPr>
              <a:t>				</a:t>
            </a:r>
            <a:r>
              <a:rPr lang="en-US" sz="3200" b="0" i="0" dirty="0">
                <a:solidFill>
                  <a:srgbClr val="000000"/>
                </a:solidFill>
                <a:effectLst/>
              </a:rPr>
              <a:t> </a:t>
            </a:r>
            <a:r>
              <a:rPr lang="en-US" sz="3200" b="0" i="0" dirty="0">
                <a:effectLst/>
              </a:rPr>
              <a:t>															          	</a:t>
            </a:r>
            <a:r>
              <a:rPr lang="en-US" sz="3200" b="0" i="1" dirty="0">
                <a:effectLst/>
              </a:rPr>
              <a:t>1 Peter 1:1</a:t>
            </a:r>
            <a:endParaRPr lang="en-US" sz="3200" i="1" dirty="0"/>
          </a:p>
        </p:txBody>
      </p:sp>
    </p:spTree>
    <p:extLst>
      <p:ext uri="{BB962C8B-B14F-4D97-AF65-F5344CB8AC3E}">
        <p14:creationId xmlns:p14="http://schemas.microsoft.com/office/powerpoint/2010/main" val="176582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685800" y="2151727"/>
            <a:ext cx="7772400"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1320"/>
                </a:solidFill>
                <a:effectLst/>
              </a:rPr>
              <a:t>Peter, an apostle of Jesus Christ, </a:t>
            </a:r>
          </a:p>
          <a:p>
            <a:r>
              <a:rPr lang="en-US" sz="3200" b="0" i="0" dirty="0">
                <a:solidFill>
                  <a:srgbClr val="001320"/>
                </a:solidFill>
                <a:effectLst/>
              </a:rPr>
              <a:t>To those who are </a:t>
            </a:r>
            <a:r>
              <a:rPr lang="en-US" sz="3200" b="1" i="0" dirty="0">
                <a:solidFill>
                  <a:srgbClr val="FF0000"/>
                </a:solidFill>
                <a:effectLst/>
              </a:rPr>
              <a:t>elect</a:t>
            </a:r>
            <a:r>
              <a:rPr lang="en-US" sz="3200" b="0" i="0" dirty="0">
                <a:solidFill>
                  <a:srgbClr val="001320"/>
                </a:solidFill>
                <a:effectLst/>
              </a:rPr>
              <a:t> </a:t>
            </a:r>
            <a:r>
              <a:rPr lang="en-US" sz="3200" b="1" i="0" dirty="0">
                <a:solidFill>
                  <a:srgbClr val="FF0000"/>
                </a:solidFill>
                <a:effectLst/>
              </a:rPr>
              <a:t>exiles</a:t>
            </a:r>
            <a:r>
              <a:rPr lang="en-US" sz="3200" b="0" i="0" dirty="0">
                <a:solidFill>
                  <a:srgbClr val="001320"/>
                </a:solidFill>
                <a:effectLst/>
              </a:rPr>
              <a:t> of the Dispersion in Pontus, Galatia, Cappadocia, Asia, and Bithynia,</a:t>
            </a:r>
            <a:r>
              <a:rPr lang="en-US" sz="3200" b="0" i="0" dirty="0">
                <a:effectLst/>
              </a:rPr>
              <a:t>				</a:t>
            </a:r>
            <a:r>
              <a:rPr lang="en-US" sz="3200" b="0" i="0" dirty="0">
                <a:solidFill>
                  <a:srgbClr val="000000"/>
                </a:solidFill>
                <a:effectLst/>
              </a:rPr>
              <a:t> </a:t>
            </a:r>
            <a:r>
              <a:rPr lang="en-US" sz="3200" b="0" i="0" dirty="0">
                <a:effectLst/>
              </a:rPr>
              <a:t>															          	</a:t>
            </a:r>
            <a:r>
              <a:rPr lang="en-US" sz="3200" b="0" i="1" dirty="0">
                <a:effectLst/>
              </a:rPr>
              <a:t>1 Peter 1:1</a:t>
            </a:r>
            <a:endParaRPr lang="en-US" sz="3200" i="1" dirty="0"/>
          </a:p>
        </p:txBody>
      </p:sp>
    </p:spTree>
    <p:extLst>
      <p:ext uri="{BB962C8B-B14F-4D97-AF65-F5344CB8AC3E}">
        <p14:creationId xmlns:p14="http://schemas.microsoft.com/office/powerpoint/2010/main" val="3460713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685800" y="2151727"/>
            <a:ext cx="7772400"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1320"/>
                </a:solidFill>
                <a:effectLst/>
              </a:rPr>
              <a:t>Peter, an apostle of Jesus Christ, </a:t>
            </a:r>
          </a:p>
          <a:p>
            <a:r>
              <a:rPr lang="en-US" sz="3200" b="0" i="0" dirty="0">
                <a:solidFill>
                  <a:srgbClr val="001320"/>
                </a:solidFill>
                <a:effectLst/>
              </a:rPr>
              <a:t>To those who are </a:t>
            </a:r>
            <a:r>
              <a:rPr lang="en-US" sz="3200" i="0" dirty="0">
                <a:solidFill>
                  <a:schemeClr val="tx1"/>
                </a:solidFill>
                <a:effectLst/>
              </a:rPr>
              <a:t>elect exiles </a:t>
            </a:r>
            <a:r>
              <a:rPr lang="en-US" sz="3200" b="0" i="0" dirty="0">
                <a:solidFill>
                  <a:srgbClr val="001320"/>
                </a:solidFill>
                <a:effectLst/>
              </a:rPr>
              <a:t>of the </a:t>
            </a:r>
            <a:r>
              <a:rPr lang="en-US" sz="3200" b="1" i="0" dirty="0">
                <a:solidFill>
                  <a:srgbClr val="FF0000"/>
                </a:solidFill>
                <a:effectLst/>
              </a:rPr>
              <a:t>Dispersion</a:t>
            </a:r>
            <a:r>
              <a:rPr lang="en-US" sz="3200" b="0" i="0" dirty="0">
                <a:solidFill>
                  <a:srgbClr val="001320"/>
                </a:solidFill>
                <a:effectLst/>
              </a:rPr>
              <a:t> in Pontus, Galatia, Cappadocia, Asia, and Bithynia,</a:t>
            </a:r>
            <a:r>
              <a:rPr lang="en-US" sz="3200" b="0" i="0" dirty="0">
                <a:effectLst/>
              </a:rPr>
              <a:t>				</a:t>
            </a:r>
            <a:r>
              <a:rPr lang="en-US" sz="3200" b="0" i="0" dirty="0">
                <a:solidFill>
                  <a:srgbClr val="000000"/>
                </a:solidFill>
                <a:effectLst/>
              </a:rPr>
              <a:t> </a:t>
            </a:r>
            <a:r>
              <a:rPr lang="en-US" sz="3200" b="0" i="0" dirty="0">
                <a:effectLst/>
              </a:rPr>
              <a:t>															          	</a:t>
            </a:r>
            <a:r>
              <a:rPr lang="en-US" sz="3200" b="0" i="1" dirty="0">
                <a:effectLst/>
              </a:rPr>
              <a:t>1 Peter 1:1</a:t>
            </a:r>
            <a:endParaRPr lang="en-US" sz="3200" i="1" dirty="0"/>
          </a:p>
        </p:txBody>
      </p:sp>
    </p:spTree>
    <p:extLst>
      <p:ext uri="{BB962C8B-B14F-4D97-AF65-F5344CB8AC3E}">
        <p14:creationId xmlns:p14="http://schemas.microsoft.com/office/powerpoint/2010/main" val="182651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0C0F8673-D309-4DE8-AF5E-3447FBD3908D}"/>
              </a:ext>
            </a:extLst>
          </p:cNvPr>
          <p:cNvSpPr/>
          <p:nvPr/>
        </p:nvSpPr>
        <p:spPr>
          <a:xfrm>
            <a:off x="4952010" y="2802577"/>
            <a:ext cx="736271" cy="522514"/>
          </a:xfrm>
          <a:prstGeom prst="ellipse">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423669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055419" y="2151727"/>
            <a:ext cx="7033161" cy="2554545"/>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1320"/>
                </a:solidFill>
                <a:effectLst/>
              </a:rPr>
              <a:t>If you address as Father the One who impartially judges according to each one's work, conduct yourselves in fear </a:t>
            </a:r>
            <a:r>
              <a:rPr lang="en-US" sz="3200" b="1" i="0" dirty="0">
                <a:solidFill>
                  <a:srgbClr val="FF0000"/>
                </a:solidFill>
                <a:effectLst/>
              </a:rPr>
              <a:t>during the time of your stay </a:t>
            </a:r>
            <a:r>
              <a:rPr lang="en-US" sz="3200" b="0" i="0" dirty="0">
                <a:solidFill>
                  <a:srgbClr val="001320"/>
                </a:solidFill>
                <a:effectLst/>
              </a:rPr>
              <a:t>on earth</a:t>
            </a:r>
            <a:r>
              <a:rPr lang="en-US" sz="3200" b="0" i="0" dirty="0">
                <a:effectLst/>
              </a:rPr>
              <a:t>				</a:t>
            </a:r>
            <a:r>
              <a:rPr lang="en-US" sz="3200" b="0" i="0" dirty="0">
                <a:solidFill>
                  <a:srgbClr val="000000"/>
                </a:solidFill>
                <a:effectLst/>
              </a:rPr>
              <a:t> </a:t>
            </a:r>
            <a:r>
              <a:rPr lang="en-US" sz="3200" b="0" i="0" dirty="0">
                <a:effectLst/>
              </a:rPr>
              <a:t>							 </a:t>
            </a:r>
            <a:r>
              <a:rPr lang="en-US" sz="3200" b="0" i="1" dirty="0">
                <a:effectLst/>
              </a:rPr>
              <a:t>1 Peter 1:17</a:t>
            </a:r>
            <a:endParaRPr lang="en-US" sz="3200" i="1" dirty="0"/>
          </a:p>
        </p:txBody>
      </p:sp>
    </p:spTree>
    <p:extLst>
      <p:ext uri="{BB962C8B-B14F-4D97-AF65-F5344CB8AC3E}">
        <p14:creationId xmlns:p14="http://schemas.microsoft.com/office/powerpoint/2010/main" val="26333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055419" y="2478911"/>
            <a:ext cx="7033161" cy="2062103"/>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1320"/>
                </a:solidFill>
                <a:effectLst/>
              </a:rPr>
              <a:t>She who is in </a:t>
            </a:r>
            <a:r>
              <a:rPr lang="en-US" sz="3200" b="1" i="0" dirty="0">
                <a:solidFill>
                  <a:srgbClr val="FF0000"/>
                </a:solidFill>
                <a:effectLst/>
              </a:rPr>
              <a:t>Babylon</a:t>
            </a:r>
            <a:r>
              <a:rPr lang="en-US" sz="3200" b="0" i="0" dirty="0">
                <a:solidFill>
                  <a:srgbClr val="001320"/>
                </a:solidFill>
                <a:effectLst/>
              </a:rPr>
              <a:t>, chosen together with you, sends you greetings, and so does my son, Mark</a:t>
            </a:r>
            <a:r>
              <a:rPr lang="en-US" sz="3200" b="0" i="0" dirty="0">
                <a:solidFill>
                  <a:srgbClr val="001320"/>
                </a:solidFill>
                <a:effectLst/>
                <a:latin typeface="Roboto"/>
              </a:rPr>
              <a:t>.</a:t>
            </a:r>
            <a:r>
              <a:rPr lang="en-US" sz="3200" b="0" i="0" dirty="0">
                <a:effectLst/>
              </a:rPr>
              <a:t>				</a:t>
            </a:r>
            <a:r>
              <a:rPr lang="en-US" sz="3200" b="0" i="0" dirty="0">
                <a:solidFill>
                  <a:srgbClr val="000000"/>
                </a:solidFill>
                <a:effectLst/>
              </a:rPr>
              <a:t> </a:t>
            </a:r>
            <a:r>
              <a:rPr lang="en-US" sz="3200" b="0" i="0" dirty="0">
                <a:effectLst/>
              </a:rPr>
              <a:t>							 						   </a:t>
            </a:r>
            <a:r>
              <a:rPr lang="en-US" sz="3200" b="0" i="1" dirty="0">
                <a:effectLst/>
              </a:rPr>
              <a:t>1 Peter </a:t>
            </a:r>
            <a:r>
              <a:rPr lang="en-US" sz="3200" i="1" dirty="0"/>
              <a:t>5:13</a:t>
            </a:r>
          </a:p>
        </p:txBody>
      </p:sp>
    </p:spTree>
    <p:extLst>
      <p:ext uri="{BB962C8B-B14F-4D97-AF65-F5344CB8AC3E}">
        <p14:creationId xmlns:p14="http://schemas.microsoft.com/office/powerpoint/2010/main" val="258172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B3DB-6A8F-41C1-9983-D1C667F8985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2858B3-91FC-412F-867C-8C366F6D9BD7}"/>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36DD7015-C631-4A51-AECD-1B8EC6A1A81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87541"/>
            <a:ext cx="9144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320463F-73C3-4344-A36A-DFF192CA2248}"/>
              </a:ext>
            </a:extLst>
          </p:cNvPr>
          <p:cNvSpPr txBox="1"/>
          <p:nvPr/>
        </p:nvSpPr>
        <p:spPr>
          <a:xfrm>
            <a:off x="1055419" y="2478911"/>
            <a:ext cx="7033161" cy="2062103"/>
          </a:xfrm>
          <a:prstGeom prst="rect">
            <a:avLst/>
          </a:prstGeom>
          <a:solidFill>
            <a:schemeClr val="lt1">
              <a:alpha val="79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0" i="0" dirty="0">
                <a:solidFill>
                  <a:srgbClr val="000000"/>
                </a:solidFill>
                <a:effectLst/>
                <a:latin typeface="system-ui"/>
              </a:rPr>
              <a:t>Beloved, I urge you as aliens and strangers to </a:t>
            </a:r>
            <a:r>
              <a:rPr lang="en-US" sz="3200" b="1" i="0" dirty="0">
                <a:solidFill>
                  <a:srgbClr val="FF0000"/>
                </a:solidFill>
                <a:effectLst/>
                <a:latin typeface="system-ui"/>
              </a:rPr>
              <a:t>abstain from fleshly lusts </a:t>
            </a:r>
            <a:r>
              <a:rPr lang="en-US" sz="3200" b="0" i="0" dirty="0">
                <a:solidFill>
                  <a:srgbClr val="000000"/>
                </a:solidFill>
                <a:effectLst/>
                <a:latin typeface="system-ui"/>
              </a:rPr>
              <a:t>which wage war against the soul.</a:t>
            </a:r>
            <a:r>
              <a:rPr lang="en-US" sz="3200" b="0" i="0" dirty="0">
                <a:effectLst/>
              </a:rPr>
              <a:t>							 						   </a:t>
            </a:r>
            <a:r>
              <a:rPr lang="en-US" sz="3200" b="0" i="1" dirty="0">
                <a:effectLst/>
              </a:rPr>
              <a:t>1 Peter 2:1</a:t>
            </a:r>
            <a:r>
              <a:rPr lang="en-US" sz="3200" i="1" dirty="0"/>
              <a:t>1</a:t>
            </a:r>
          </a:p>
        </p:txBody>
      </p:sp>
    </p:spTree>
    <p:extLst>
      <p:ext uri="{BB962C8B-B14F-4D97-AF65-F5344CB8AC3E}">
        <p14:creationId xmlns:p14="http://schemas.microsoft.com/office/powerpoint/2010/main" val="400734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1893</TotalTime>
  <Words>587</Words>
  <Application>Microsoft Office PowerPoint</Application>
  <PresentationFormat>On-screen Show (4:3)</PresentationFormat>
  <Paragraphs>34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Roboto</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15</cp:revision>
  <dcterms:created xsi:type="dcterms:W3CDTF">2020-09-07T14:15:39Z</dcterms:created>
  <dcterms:modified xsi:type="dcterms:W3CDTF">2020-09-25T15:34:38Z</dcterms:modified>
</cp:coreProperties>
</file>