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71" r:id="rId6"/>
    <p:sldId id="261" r:id="rId7"/>
    <p:sldId id="262" r:id="rId8"/>
    <p:sldId id="263" r:id="rId9"/>
    <p:sldId id="259" r:id="rId10"/>
    <p:sldId id="264" r:id="rId11"/>
    <p:sldId id="265" r:id="rId12"/>
    <p:sldId id="266" r:id="rId13"/>
    <p:sldId id="267" r:id="rId14"/>
    <p:sldId id="260" r:id="rId15"/>
    <p:sldId id="268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1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99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79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9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21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36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68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20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2524-C7E2-4E43-8089-072B312051F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1FB89-A0E3-4559-8153-DF102B014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9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078544"/>
            <a:ext cx="8894618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Then he proceeded from there to the mountain on the east of Bethel, and </a:t>
            </a:r>
            <a:r>
              <a:rPr lang="en-US" sz="3200" b="1" dirty="0">
                <a:solidFill>
                  <a:srgbClr val="0070C0"/>
                </a:solidFill>
              </a:rPr>
              <a:t>pitched his tent</a:t>
            </a:r>
            <a:r>
              <a:rPr lang="en-US" sz="3200" dirty="0">
                <a:solidFill>
                  <a:schemeClr val="tx1"/>
                </a:solidFill>
              </a:rPr>
              <a:t>, with Bethel on the west and Ai on the east; and there he built an altar to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 and called upon the name of the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	</a:t>
            </a:r>
            <a:r>
              <a:rPr lang="en-US" sz="3200" b="0" i="0" dirty="0">
                <a:effectLst/>
                <a:latin typeface="system-ui"/>
              </a:rPr>
              <a:t>												    																	</a:t>
            </a:r>
            <a:r>
              <a:rPr lang="en-US" sz="3200" b="0" i="1" dirty="0">
                <a:effectLst/>
                <a:latin typeface="system-ui"/>
              </a:rPr>
              <a:t>Genesis 12:8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9248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397948"/>
            <a:ext cx="889461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Then Abram </a:t>
            </a:r>
            <a:r>
              <a:rPr lang="en-US" sz="3200" b="1" dirty="0">
                <a:solidFill>
                  <a:srgbClr val="0070C0"/>
                </a:solidFill>
              </a:rPr>
              <a:t>moved his tent </a:t>
            </a:r>
            <a:r>
              <a:rPr lang="en-US" sz="3200" dirty="0"/>
              <a:t>and came and dwelt by the oaks of </a:t>
            </a:r>
            <a:r>
              <a:rPr lang="en-US" sz="3200" dirty="0" err="1"/>
              <a:t>Mamre</a:t>
            </a:r>
            <a:r>
              <a:rPr lang="en-US" sz="3200" dirty="0"/>
              <a:t>, which are in Hebron, and there he built an altar to the </a:t>
            </a:r>
            <a:r>
              <a:rPr lang="en-US" sz="3200" cap="small" dirty="0"/>
              <a:t>Lord</a:t>
            </a:r>
            <a:r>
              <a:rPr lang="en-US" sz="3200" dirty="0"/>
              <a:t>. </a:t>
            </a:r>
            <a:r>
              <a:rPr lang="en-US" sz="3200" b="0" i="0" dirty="0">
                <a:solidFill>
                  <a:schemeClr val="tx1"/>
                </a:solidFill>
                <a:effectLst/>
              </a:rPr>
              <a:t>	</a:t>
            </a:r>
            <a:r>
              <a:rPr lang="en-US" sz="3200" b="0" i="0" dirty="0">
                <a:effectLst/>
                <a:latin typeface="system-ui"/>
              </a:rPr>
              <a:t>												    										</a:t>
            </a:r>
            <a:r>
              <a:rPr lang="en-US" sz="3200" b="0" i="1" dirty="0">
                <a:effectLst/>
                <a:latin typeface="system-ui"/>
              </a:rPr>
              <a:t>Genesis 13:18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30912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890391"/>
            <a:ext cx="889461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I am </a:t>
            </a:r>
            <a:r>
              <a:rPr lang="en-US" sz="3200" b="1" dirty="0">
                <a:solidFill>
                  <a:srgbClr val="0070C0"/>
                </a:solidFill>
              </a:rPr>
              <a:t>a stranger and a sojourner </a:t>
            </a:r>
            <a:r>
              <a:rPr lang="en-US" sz="3200" dirty="0"/>
              <a:t>among you…</a:t>
            </a:r>
            <a:r>
              <a:rPr lang="en-US" sz="3200" b="0" i="0" dirty="0">
                <a:effectLst/>
                <a:latin typeface="system-ui"/>
              </a:rPr>
              <a:t>								    									</a:t>
            </a:r>
            <a:r>
              <a:rPr lang="en-US" sz="3200" b="0" i="1" dirty="0">
                <a:effectLst/>
                <a:latin typeface="system-ui"/>
              </a:rPr>
              <a:t>Genesis 23:4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7296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679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151727"/>
            <a:ext cx="889461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But as it is, they desire </a:t>
            </a:r>
            <a:r>
              <a:rPr lang="en-US" sz="3200" b="1" dirty="0">
                <a:solidFill>
                  <a:srgbClr val="0070C0"/>
                </a:solidFill>
              </a:rPr>
              <a:t>a better country, that is, a heavenly one</a:t>
            </a:r>
            <a:r>
              <a:rPr lang="en-US" sz="3200" dirty="0"/>
              <a:t>. Therefore God is not ashamed to be called their God; for He has prepared a city for them. </a:t>
            </a:r>
            <a:r>
              <a:rPr lang="en-US" sz="3200" b="0" dirty="0">
                <a:effectLst/>
                <a:latin typeface="system-ui"/>
              </a:rPr>
              <a:t>											</a:t>
            </a:r>
            <a:r>
              <a:rPr lang="en-US" sz="3200" b="0" i="0" dirty="0">
                <a:effectLst/>
                <a:latin typeface="system-ui"/>
              </a:rPr>
              <a:t>																			 </a:t>
            </a:r>
            <a:r>
              <a:rPr lang="en-US" sz="3200" b="0" i="1" dirty="0">
                <a:effectLst/>
                <a:latin typeface="system-ui"/>
              </a:rPr>
              <a:t>Hebrews 11:16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6261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151727"/>
            <a:ext cx="889461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But as it is, they d</a:t>
            </a:r>
            <a:r>
              <a:rPr lang="en-US" sz="3200" dirty="0">
                <a:solidFill>
                  <a:schemeClr val="tx1"/>
                </a:solidFill>
              </a:rPr>
              <a:t>esire a better country, that is, a heavenly one</a:t>
            </a:r>
            <a:r>
              <a:rPr lang="en-US" sz="3200" dirty="0"/>
              <a:t>. Therefore </a:t>
            </a:r>
            <a:r>
              <a:rPr lang="en-US" sz="3200" b="1" dirty="0">
                <a:solidFill>
                  <a:srgbClr val="0070C0"/>
                </a:solidFill>
              </a:rPr>
              <a:t>God is not ashamed to be called their God</a:t>
            </a:r>
            <a:r>
              <a:rPr lang="en-US" sz="3200" dirty="0"/>
              <a:t>; for He has prepared a city for them. </a:t>
            </a:r>
            <a:r>
              <a:rPr lang="en-US" sz="3200" b="0" dirty="0">
                <a:effectLst/>
                <a:latin typeface="system-ui"/>
              </a:rPr>
              <a:t>											</a:t>
            </a:r>
            <a:r>
              <a:rPr lang="en-US" sz="3200" b="0" i="0" dirty="0">
                <a:effectLst/>
                <a:latin typeface="system-ui"/>
              </a:rPr>
              <a:t>																			 </a:t>
            </a:r>
            <a:r>
              <a:rPr lang="en-US" sz="3200" b="0" i="1" dirty="0">
                <a:effectLst/>
                <a:latin typeface="system-ui"/>
              </a:rPr>
              <a:t>Hebrews 11:16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6462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2232690"/>
            <a:ext cx="8894618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But as it is, they d</a:t>
            </a:r>
            <a:r>
              <a:rPr lang="en-US" sz="3200" dirty="0">
                <a:solidFill>
                  <a:schemeClr val="tx1"/>
                </a:solidFill>
              </a:rPr>
              <a:t>esire a better country, that is, a heavenly one</a:t>
            </a:r>
            <a:r>
              <a:rPr lang="en-US" sz="3200" dirty="0"/>
              <a:t>. </a:t>
            </a:r>
            <a:r>
              <a:rPr lang="en-US" sz="3200" dirty="0">
                <a:solidFill>
                  <a:schemeClr val="tx1"/>
                </a:solidFill>
              </a:rPr>
              <a:t>Therefore God is not ashamed to be called their God</a:t>
            </a:r>
            <a:r>
              <a:rPr lang="en-US" sz="3200" dirty="0"/>
              <a:t>; for </a:t>
            </a:r>
            <a:r>
              <a:rPr lang="en-US" sz="3200" b="1" dirty="0">
                <a:solidFill>
                  <a:srgbClr val="0070C0"/>
                </a:solidFill>
              </a:rPr>
              <a:t>He has prepared a city for them</a:t>
            </a:r>
            <a:r>
              <a:rPr lang="en-US" sz="3200" dirty="0"/>
              <a:t>. </a:t>
            </a:r>
            <a:r>
              <a:rPr lang="en-US" sz="3200" b="0" dirty="0">
                <a:effectLst/>
                <a:latin typeface="system-ui"/>
              </a:rPr>
              <a:t>											</a:t>
            </a:r>
            <a:r>
              <a:rPr lang="en-US" sz="3200" b="0" i="0" dirty="0">
                <a:effectLst/>
                <a:latin typeface="system-ui"/>
              </a:rPr>
              <a:t>																			 </a:t>
            </a:r>
            <a:r>
              <a:rPr lang="en-US" sz="3200" b="0" i="1" dirty="0">
                <a:effectLst/>
                <a:latin typeface="system-ui"/>
              </a:rPr>
              <a:t>Hebrews 11:16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54012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71500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1832323"/>
            <a:ext cx="8894618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u="none" strike="noStrike" dirty="0">
                <a:solidFill>
                  <a:schemeClr val="tx1"/>
                </a:solidFill>
                <a:effectLst/>
                <a:latin typeface="system-ui"/>
              </a:rPr>
              <a:t>Then I saw a new heaven and a new earth; for the first heaven and the first earth passed away, and there is no longer any sea. And I saw </a:t>
            </a:r>
            <a:r>
              <a:rPr lang="en-US" sz="3200" b="1" u="none" strike="noStrike" dirty="0">
                <a:solidFill>
                  <a:srgbClr val="0070C0"/>
                </a:solidFill>
                <a:effectLst/>
                <a:latin typeface="system-ui"/>
              </a:rPr>
              <a:t>the holy city</a:t>
            </a:r>
            <a:r>
              <a:rPr lang="en-US" sz="3200" b="0" u="none" strike="noStrike" dirty="0">
                <a:solidFill>
                  <a:schemeClr val="tx1"/>
                </a:solidFill>
                <a:effectLst/>
                <a:latin typeface="system-ui"/>
              </a:rPr>
              <a:t>, new Jerusalem, coming down out of heaven from God, made ready as a bride adorned for her husband. </a:t>
            </a:r>
            <a:r>
              <a:rPr lang="en-US" sz="3200" b="0" dirty="0">
                <a:effectLst/>
                <a:latin typeface="system-ui"/>
              </a:rPr>
              <a:t>											</a:t>
            </a:r>
            <a:r>
              <a:rPr lang="en-US" sz="3200" b="0" i="0" dirty="0">
                <a:effectLst/>
                <a:latin typeface="system-ui"/>
              </a:rPr>
              <a:t>																	</a:t>
            </a:r>
            <a:r>
              <a:rPr lang="en-US" sz="3200" b="0" i="1" dirty="0">
                <a:effectLst/>
                <a:latin typeface="system-ui"/>
              </a:rPr>
              <a:t>Revelation 21:1-2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46376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71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D62B87-038B-4F66-ABE4-910B0088777D}"/>
              </a:ext>
            </a:extLst>
          </p:cNvPr>
          <p:cNvSpPr txBox="1"/>
          <p:nvPr/>
        </p:nvSpPr>
        <p:spPr>
          <a:xfrm>
            <a:off x="1" y="287500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Strangers and Exiles</a:t>
            </a:r>
          </a:p>
        </p:txBody>
      </p:sp>
    </p:spTree>
    <p:extLst>
      <p:ext uri="{BB962C8B-B14F-4D97-AF65-F5344CB8AC3E}">
        <p14:creationId xmlns:p14="http://schemas.microsoft.com/office/powerpoint/2010/main" val="423669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032507"/>
            <a:ext cx="7772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All these died in faith, without receiving the promises, but having seen them and having welcomed them from a distance, and having confessed that they were </a:t>
            </a:r>
            <a:r>
              <a:rPr lang="en-US" sz="3200" i="0" dirty="0">
                <a:solidFill>
                  <a:schemeClr val="tx1"/>
                </a:solidFill>
                <a:effectLst/>
                <a:latin typeface="system-ui"/>
              </a:rPr>
              <a:t>strangers and exiles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on the earth.</a:t>
            </a:r>
            <a:r>
              <a:rPr lang="en-US" sz="3200" b="0" i="0" dirty="0">
                <a:effectLst/>
                <a:latin typeface="system-ui"/>
              </a:rPr>
              <a:t>					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effectLst/>
                <a:latin typeface="system-ui"/>
              </a:rPr>
              <a:t>															              </a:t>
            </a:r>
            <a:r>
              <a:rPr lang="en-US" sz="3200" b="0" i="1" dirty="0">
                <a:effectLst/>
                <a:latin typeface="system-ui"/>
              </a:rPr>
              <a:t>Hebrews 11:13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6582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078544"/>
            <a:ext cx="7772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All these died in faith, without receiving the promises, but having seen them and having welcomed them from a distance, and having confessed that they were </a:t>
            </a:r>
            <a:r>
              <a:rPr lang="en-US" sz="3200" b="1" i="0" dirty="0">
                <a:solidFill>
                  <a:srgbClr val="0070C0"/>
                </a:solidFill>
                <a:effectLst/>
                <a:latin typeface="system-ui"/>
              </a:rPr>
              <a:t>strangers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i="0" dirty="0">
                <a:solidFill>
                  <a:schemeClr val="tx1"/>
                </a:solidFill>
                <a:effectLst/>
                <a:latin typeface="system-ui"/>
              </a:rPr>
              <a:t>exiles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on the earth.</a:t>
            </a:r>
            <a:r>
              <a:rPr lang="en-US" sz="3200" b="0" i="0" dirty="0">
                <a:effectLst/>
                <a:latin typeface="system-ui"/>
              </a:rPr>
              <a:t>					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effectLst/>
                <a:latin typeface="system-ui"/>
              </a:rPr>
              <a:t>															              </a:t>
            </a:r>
            <a:r>
              <a:rPr lang="en-US" sz="3200" b="0" i="1" dirty="0">
                <a:effectLst/>
                <a:latin typeface="system-ui"/>
              </a:rPr>
              <a:t>Hebrews 11:13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0345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078544"/>
            <a:ext cx="7772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All these died in faith, without receiving the promises, but having seen them and having welcomed them from a distance, and having confessed that they were </a:t>
            </a:r>
            <a:r>
              <a:rPr lang="en-US" sz="3200" i="0" dirty="0">
                <a:solidFill>
                  <a:schemeClr val="tx1"/>
                </a:solidFill>
                <a:effectLst/>
                <a:latin typeface="system-ui"/>
              </a:rPr>
              <a:t>strangers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system-ui"/>
              </a:rPr>
              <a:t>exiles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on the earth.</a:t>
            </a:r>
            <a:r>
              <a:rPr lang="en-US" sz="3200" b="0" i="0" dirty="0">
                <a:effectLst/>
                <a:latin typeface="system-ui"/>
              </a:rPr>
              <a:t>					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effectLst/>
                <a:latin typeface="system-ui"/>
              </a:rPr>
              <a:t>															              </a:t>
            </a:r>
            <a:r>
              <a:rPr lang="en-US" sz="3200" b="0" i="1" dirty="0">
                <a:effectLst/>
                <a:latin typeface="system-ui"/>
              </a:rPr>
              <a:t>Hebrews 11:13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0354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032507"/>
            <a:ext cx="7772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though, in truth, Homer has spoken many wise and divine words, he never spoke a wiser or a truer word than this: ‘For naught is sweeter than one’s native land.’”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system-ui"/>
              </a:rPr>
              <a:t>					 															        										--</a:t>
            </a:r>
            <a:r>
              <a:rPr lang="en-US" sz="3200" b="0" i="1" dirty="0" err="1">
                <a:solidFill>
                  <a:schemeClr val="tx1"/>
                </a:solidFill>
                <a:effectLst/>
                <a:latin typeface="system-ui"/>
              </a:rPr>
              <a:t>Dio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system-ui"/>
              </a:rPr>
              <a:t> Chrysostom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77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151727"/>
            <a:ext cx="777240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“they do not live in their own country but sojourn in a strange land; for thus to sojourn is a reproach.”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system-ui"/>
              </a:rPr>
              <a:t>					 															        																			--</a:t>
            </a:r>
            <a:r>
              <a:rPr lang="en-US" sz="3200" b="0" i="1" dirty="0">
                <a:solidFill>
                  <a:schemeClr val="tx1"/>
                </a:solidFill>
                <a:effectLst/>
                <a:latin typeface="system-ui"/>
              </a:rPr>
              <a:t>Lucian</a:t>
            </a:r>
            <a:endParaRPr lang="en-US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49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685800" y="2078544"/>
            <a:ext cx="7772400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All these died in faith, without receiving the promises, but having seen them and having welcomed them from a distance, and having confessed that they were </a:t>
            </a:r>
            <a:r>
              <a:rPr lang="en-US" sz="3200" b="1" i="0" dirty="0">
                <a:solidFill>
                  <a:srgbClr val="0070C0"/>
                </a:solidFill>
                <a:effectLst/>
                <a:latin typeface="system-ui"/>
              </a:rPr>
              <a:t>strangers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b="1" i="0" dirty="0">
                <a:solidFill>
                  <a:srgbClr val="00B050"/>
                </a:solidFill>
                <a:effectLst/>
                <a:latin typeface="system-ui"/>
              </a:rPr>
              <a:t>exiles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on the earth.</a:t>
            </a:r>
            <a:r>
              <a:rPr lang="en-US" sz="3200" b="0" i="0" dirty="0">
                <a:effectLst/>
                <a:latin typeface="system-ui"/>
              </a:rPr>
              <a:t>					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effectLst/>
                <a:latin typeface="system-ui"/>
              </a:rPr>
              <a:t>															              </a:t>
            </a:r>
            <a:r>
              <a:rPr lang="en-US" sz="3200" b="0" i="1" dirty="0">
                <a:effectLst/>
                <a:latin typeface="system-ui"/>
              </a:rPr>
              <a:t>Hebrews 11:13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42285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5B3DB-6A8F-41C1-9983-D1C667F89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858B3-91FC-412F-867C-8C366F6D9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36DD7015-C631-4A51-AECD-1B8EC6A1A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87541"/>
            <a:ext cx="9144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0463F-73C3-4344-A36A-DFF192CA2248}"/>
              </a:ext>
            </a:extLst>
          </p:cNvPr>
          <p:cNvSpPr txBox="1"/>
          <p:nvPr/>
        </p:nvSpPr>
        <p:spPr>
          <a:xfrm>
            <a:off x="124691" y="1718370"/>
            <a:ext cx="8894618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By faith Abraham, when he was called, obeyed by going out to a place which he was to receive for an inheritance; and he went out, not knowing where he was going. By faith he lived as an alien in the land of promise, </a:t>
            </a:r>
            <a:r>
              <a:rPr lang="en-US" sz="3200" b="1" dirty="0">
                <a:solidFill>
                  <a:srgbClr val="0070C0"/>
                </a:solidFill>
              </a:rPr>
              <a:t>as in a foreign land</a:t>
            </a:r>
            <a:r>
              <a:rPr lang="en-US" sz="3200" dirty="0"/>
              <a:t>, dwelling in tents with Isaac and Jacob, fellow heirs of the same promise; </a:t>
            </a:r>
            <a:r>
              <a:rPr lang="en-US" sz="3200" b="0" i="0" dirty="0">
                <a:effectLst/>
                <a:latin typeface="system-ui"/>
              </a:rPr>
              <a:t>													    </a:t>
            </a:r>
            <a:r>
              <a:rPr lang="en-US" sz="3200" b="0" i="1" dirty="0">
                <a:effectLst/>
                <a:latin typeface="system-ui"/>
              </a:rPr>
              <a:t>Hebrews 11:8-9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0965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938</Words>
  <Application>Microsoft Office PowerPoint</Application>
  <PresentationFormat>On-screen Show (4:3)</PresentationFormat>
  <Paragraphs>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Eastview Church</cp:lastModifiedBy>
  <cp:revision>10</cp:revision>
  <dcterms:created xsi:type="dcterms:W3CDTF">2020-09-07T14:15:39Z</dcterms:created>
  <dcterms:modified xsi:type="dcterms:W3CDTF">2020-09-18T13:49:04Z</dcterms:modified>
</cp:coreProperties>
</file>