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5" r:id="rId7"/>
    <p:sldId id="260" r:id="rId8"/>
    <p:sldId id="261" r:id="rId9"/>
    <p:sldId id="263"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7" d="100"/>
          <a:sy n="77" d="100"/>
        </p:scale>
        <p:origin x="11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7D2524-C7E2-4E43-8089-072B312051F6}" type="datetimeFigureOut">
              <a:rPr lang="en-US" smtClean="0"/>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4942149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7D2524-C7E2-4E43-8089-072B312051F6}" type="datetimeFigureOut">
              <a:rPr lang="en-US" smtClean="0"/>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22609909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7D2524-C7E2-4E43-8089-072B312051F6}" type="datetimeFigureOut">
              <a:rPr lang="en-US" smtClean="0"/>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31823994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7D2524-C7E2-4E43-8089-072B312051F6}" type="datetimeFigureOut">
              <a:rPr lang="en-US" smtClean="0"/>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6142167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7D2524-C7E2-4E43-8089-072B312051F6}" type="datetimeFigureOut">
              <a:rPr lang="en-US" smtClean="0"/>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329262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7D2524-C7E2-4E43-8089-072B312051F6}" type="datetimeFigureOut">
              <a:rPr lang="en-US" smtClean="0"/>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31875790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7D2524-C7E2-4E43-8089-072B312051F6}" type="datetimeFigureOut">
              <a:rPr lang="en-US" smtClean="0"/>
              <a:t>9/11/2020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37089935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7D2524-C7E2-4E43-8089-072B312051F6}" type="datetimeFigureOut">
              <a:rPr lang="en-US" smtClean="0"/>
              <a:t>9/11/2020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11944216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7D2524-C7E2-4E43-8089-072B312051F6}" type="datetimeFigureOut">
              <a:rPr lang="en-US" smtClean="0"/>
              <a:t>9/11/2020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33524366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7D2524-C7E2-4E43-8089-072B312051F6}" type="datetimeFigureOut">
              <a:rPr lang="en-US" smtClean="0"/>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41543684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7D2524-C7E2-4E43-8089-072B312051F6}" type="datetimeFigureOut">
              <a:rPr lang="en-US" smtClean="0"/>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32405205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D2524-C7E2-4E43-8089-072B312051F6}" type="datetimeFigureOut">
              <a:rPr lang="en-US" smtClean="0"/>
              <a:t>9/11/2020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E1FB89-A0E3-4559-8153-DF102B014665}" type="slidenum">
              <a:rPr lang="en-US" smtClean="0"/>
              <a:t>‹#›</a:t>
            </a:fld>
            <a:endParaRPr lang="en-US"/>
          </a:p>
        </p:txBody>
      </p:sp>
    </p:spTree>
    <p:extLst>
      <p:ext uri="{BB962C8B-B14F-4D97-AF65-F5344CB8AC3E}">
        <p14:creationId xmlns:p14="http://schemas.microsoft.com/office/powerpoint/2010/main" val="36405986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65461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60BF3-959A-4CF2-9B5E-A1C2ECEF39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C7974A-54B0-48B6-B36F-707CFFCF2EB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034123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ED62B87-038B-4F66-ABE4-910B0088777D}"/>
              </a:ext>
            </a:extLst>
          </p:cNvPr>
          <p:cNvSpPr txBox="1"/>
          <p:nvPr/>
        </p:nvSpPr>
        <p:spPr>
          <a:xfrm>
            <a:off x="1" y="2875002"/>
            <a:ext cx="9144000" cy="1200329"/>
          </a:xfrm>
          <a:prstGeom prst="rect">
            <a:avLst/>
          </a:prstGeom>
          <a:noFill/>
        </p:spPr>
        <p:txBody>
          <a:bodyPr wrap="square" rtlCol="0">
            <a:spAutoFit/>
          </a:bodyPr>
          <a:lstStyle/>
          <a:p>
            <a:pPr algn="ctr"/>
            <a:r>
              <a:rPr lang="en-US" sz="7200" b="1">
                <a:solidFill>
                  <a:srgbClr val="FFFF00"/>
                </a:solidFill>
                <a:effectLst>
                  <a:glow rad="228600">
                    <a:schemeClr val="tx1">
                      <a:alpha val="40000"/>
                    </a:schemeClr>
                  </a:glow>
                </a:effectLst>
              </a:rPr>
              <a:t>Citizenship in </a:t>
            </a:r>
            <a:r>
              <a:rPr lang="en-US" sz="7200" b="1" dirty="0">
                <a:solidFill>
                  <a:srgbClr val="FFFF00"/>
                </a:solidFill>
                <a:effectLst>
                  <a:glow rad="228600">
                    <a:schemeClr val="tx1">
                      <a:alpha val="40000"/>
                    </a:schemeClr>
                  </a:glow>
                </a:effectLst>
              </a:rPr>
              <a:t>Heaven</a:t>
            </a:r>
          </a:p>
        </p:txBody>
      </p:sp>
    </p:spTree>
    <p:extLst>
      <p:ext uri="{BB962C8B-B14F-4D97-AF65-F5344CB8AC3E}">
        <p14:creationId xmlns:p14="http://schemas.microsoft.com/office/powerpoint/2010/main" val="42366975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124691" y="2994055"/>
            <a:ext cx="8894618"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b="0" i="0" dirty="0">
                <a:effectLst/>
                <a:latin typeface="system-ui"/>
              </a:rPr>
              <a:t>For </a:t>
            </a:r>
            <a:r>
              <a:rPr lang="en-US" sz="3200" b="1" i="0" dirty="0">
                <a:solidFill>
                  <a:srgbClr val="0070C0"/>
                </a:solidFill>
                <a:effectLst/>
                <a:latin typeface="system-ui"/>
              </a:rPr>
              <a:t>our citizenship is in heaven</a:t>
            </a:r>
            <a:r>
              <a:rPr lang="en-US" sz="3200" b="0" i="0" dirty="0">
                <a:effectLst/>
                <a:latin typeface="system-ui"/>
              </a:rPr>
              <a:t>, from which also we eagerly wait for a Savior, the Lord Jesus Christ </a:t>
            </a:r>
          </a:p>
          <a:p>
            <a:r>
              <a:rPr lang="en-US" sz="3200" b="0" i="0" dirty="0">
                <a:effectLst/>
                <a:latin typeface="system-ui"/>
              </a:rPr>
              <a:t>													</a:t>
            </a:r>
            <a:r>
              <a:rPr lang="en-US" sz="3200" b="0" i="1" dirty="0">
                <a:effectLst/>
                <a:latin typeface="system-ui"/>
              </a:rPr>
              <a:t>Philippians 3:20</a:t>
            </a:r>
            <a:endParaRPr lang="en-US" sz="3200" i="1" dirty="0"/>
          </a:p>
        </p:txBody>
      </p:sp>
    </p:spTree>
    <p:extLst>
      <p:ext uri="{BB962C8B-B14F-4D97-AF65-F5344CB8AC3E}">
        <p14:creationId xmlns:p14="http://schemas.microsoft.com/office/powerpoint/2010/main" val="17658248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124691" y="1413063"/>
            <a:ext cx="8894618" cy="403187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b="0" i="0" dirty="0">
                <a:solidFill>
                  <a:srgbClr val="000000"/>
                </a:solidFill>
                <a:effectLst/>
                <a:latin typeface="system-ui"/>
              </a:rPr>
              <a:t>Brothers, join in imitating me, and </a:t>
            </a:r>
            <a:r>
              <a:rPr lang="en-US" sz="3200" b="1" i="0" dirty="0">
                <a:solidFill>
                  <a:srgbClr val="0070C0"/>
                </a:solidFill>
                <a:effectLst/>
                <a:latin typeface="system-ui"/>
              </a:rPr>
              <a:t>keep your eyes on those who walk according to the example you have in us</a:t>
            </a:r>
            <a:r>
              <a:rPr lang="en-US" sz="3200" b="0" i="0" dirty="0">
                <a:solidFill>
                  <a:srgbClr val="000000"/>
                </a:solidFill>
                <a:effectLst/>
                <a:latin typeface="system-ui"/>
              </a:rPr>
              <a:t>. For many, of whom I have often told you and now tell you even with tears, walk as enemies of the cross of Christ. Their end is destruction, their god is their belly, and they glory in their shame, with minds set on earthly things. </a:t>
            </a:r>
            <a:r>
              <a:rPr lang="en-US" sz="3200" b="0" i="0" dirty="0">
                <a:effectLst/>
                <a:latin typeface="system-ui"/>
              </a:rPr>
              <a:t>																			</a:t>
            </a:r>
            <a:r>
              <a:rPr lang="en-US" sz="3200" b="0" i="1" dirty="0">
                <a:effectLst/>
                <a:latin typeface="system-ui"/>
              </a:rPr>
              <a:t>Philippians 3:17-19</a:t>
            </a:r>
            <a:endParaRPr lang="en-US" sz="3200" i="1" dirty="0"/>
          </a:p>
        </p:txBody>
      </p:sp>
    </p:spTree>
    <p:extLst>
      <p:ext uri="{BB962C8B-B14F-4D97-AF65-F5344CB8AC3E}">
        <p14:creationId xmlns:p14="http://schemas.microsoft.com/office/powerpoint/2010/main" val="2809651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124691" y="2994055"/>
            <a:ext cx="8894618"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b="0" i="0" dirty="0">
                <a:effectLst/>
                <a:latin typeface="system-ui"/>
              </a:rPr>
              <a:t>For </a:t>
            </a:r>
            <a:r>
              <a:rPr lang="en-US" sz="3200" i="0" dirty="0">
                <a:solidFill>
                  <a:schemeClr val="tx1"/>
                </a:solidFill>
                <a:effectLst/>
                <a:latin typeface="system-ui"/>
              </a:rPr>
              <a:t>our citizenship is in heaven</a:t>
            </a:r>
            <a:r>
              <a:rPr lang="en-US" sz="3200" b="0" i="0" dirty="0">
                <a:effectLst/>
                <a:latin typeface="system-ui"/>
              </a:rPr>
              <a:t>, from which also we eagerly wait for a </a:t>
            </a:r>
            <a:r>
              <a:rPr lang="en-US" sz="3200" b="1" i="0" dirty="0">
                <a:solidFill>
                  <a:srgbClr val="FF0000"/>
                </a:solidFill>
                <a:effectLst/>
                <a:latin typeface="system-ui"/>
              </a:rPr>
              <a:t>Savior</a:t>
            </a:r>
            <a:r>
              <a:rPr lang="en-US" sz="3200" b="0" i="0" dirty="0">
                <a:effectLst/>
                <a:latin typeface="system-ui"/>
              </a:rPr>
              <a:t>, the </a:t>
            </a:r>
            <a:r>
              <a:rPr lang="en-US" sz="3200" b="1" i="0" dirty="0">
                <a:solidFill>
                  <a:srgbClr val="0070C0"/>
                </a:solidFill>
                <a:effectLst/>
                <a:latin typeface="system-ui"/>
              </a:rPr>
              <a:t>Lord </a:t>
            </a:r>
            <a:r>
              <a:rPr lang="en-US" sz="3200" b="0" i="0" dirty="0">
                <a:effectLst/>
                <a:latin typeface="system-ui"/>
              </a:rPr>
              <a:t>Jesus </a:t>
            </a:r>
            <a:r>
              <a:rPr lang="en-US" sz="3200" b="1" i="0" dirty="0">
                <a:solidFill>
                  <a:srgbClr val="7030A0"/>
                </a:solidFill>
                <a:effectLst/>
                <a:latin typeface="system-ui"/>
              </a:rPr>
              <a:t>Christ</a:t>
            </a:r>
            <a:r>
              <a:rPr lang="en-US" sz="3200" b="0" i="0" dirty="0">
                <a:effectLst/>
                <a:latin typeface="system-ui"/>
              </a:rPr>
              <a:t> </a:t>
            </a:r>
          </a:p>
          <a:p>
            <a:r>
              <a:rPr lang="en-US" sz="3200" b="0" i="0" dirty="0">
                <a:effectLst/>
                <a:latin typeface="system-ui"/>
              </a:rPr>
              <a:t>													</a:t>
            </a:r>
            <a:r>
              <a:rPr lang="en-US" sz="3200" b="0" i="1" dirty="0">
                <a:effectLst/>
                <a:latin typeface="system-ui"/>
              </a:rPr>
              <a:t>Philippians 3:20</a:t>
            </a:r>
            <a:endParaRPr lang="en-US" sz="3200" i="1" dirty="0"/>
          </a:p>
        </p:txBody>
      </p:sp>
    </p:spTree>
    <p:extLst>
      <p:ext uri="{BB962C8B-B14F-4D97-AF65-F5344CB8AC3E}">
        <p14:creationId xmlns:p14="http://schemas.microsoft.com/office/powerpoint/2010/main" val="26837934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124691" y="1413063"/>
            <a:ext cx="8894618" cy="403187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dirty="0">
                <a:latin typeface="system-ui"/>
              </a:rPr>
              <a:t>Therefore God also has highly exalted Him and given Him the name which is above every name, that at the name of Jesus every knee should bow, of those in heaven, and of those on earth, and of those under the earth, and that every tongue should confess that Jesus Christ is Lord, to the glory of God the Father.</a:t>
            </a:r>
            <a:r>
              <a:rPr lang="en-US" sz="3200" b="0" dirty="0">
                <a:effectLst/>
                <a:latin typeface="system-ui"/>
              </a:rPr>
              <a:t>		</a:t>
            </a:r>
            <a:r>
              <a:rPr lang="en-US" sz="3200" b="0" i="0" dirty="0">
                <a:effectLst/>
                <a:latin typeface="system-ui"/>
              </a:rPr>
              <a:t>																										</a:t>
            </a:r>
            <a:r>
              <a:rPr lang="en-US" sz="3200" b="0" i="1" dirty="0">
                <a:effectLst/>
                <a:latin typeface="system-ui"/>
              </a:rPr>
              <a:t>Philippians 2:9-11</a:t>
            </a:r>
            <a:endParaRPr lang="en-US" sz="3200" i="1" dirty="0"/>
          </a:p>
        </p:txBody>
      </p:sp>
    </p:spTree>
    <p:extLst>
      <p:ext uri="{BB962C8B-B14F-4D97-AF65-F5344CB8AC3E}">
        <p14:creationId xmlns:p14="http://schemas.microsoft.com/office/powerpoint/2010/main" val="8954551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124691" y="2232690"/>
            <a:ext cx="8894618" cy="255454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dirty="0">
                <a:solidFill>
                  <a:schemeClr val="tx1"/>
                </a:solidFill>
              </a:rPr>
              <a:t>who will transform the body of our humble state into conformity with the body of His glory, by the exertion of the power that He has even to subject all things to Himself.</a:t>
            </a:r>
            <a:r>
              <a:rPr lang="en-US" sz="3200" b="0" i="0" dirty="0">
                <a:solidFill>
                  <a:schemeClr val="tx1"/>
                </a:solidFill>
                <a:effectLst/>
                <a:latin typeface="system-ui"/>
              </a:rPr>
              <a:t>		</a:t>
            </a:r>
            <a:r>
              <a:rPr lang="en-US" sz="3200" b="0" i="0" dirty="0">
                <a:effectLst/>
                <a:latin typeface="system-ui"/>
              </a:rPr>
              <a:t>																								</a:t>
            </a:r>
            <a:r>
              <a:rPr lang="en-US" sz="3200" b="0" i="1" dirty="0">
                <a:effectLst/>
                <a:latin typeface="system-ui"/>
              </a:rPr>
              <a:t>Philippians 3:21</a:t>
            </a:r>
            <a:endParaRPr lang="en-US" sz="3200" i="1" dirty="0"/>
          </a:p>
        </p:txBody>
      </p:sp>
    </p:spTree>
    <p:extLst>
      <p:ext uri="{BB962C8B-B14F-4D97-AF65-F5344CB8AC3E}">
        <p14:creationId xmlns:p14="http://schemas.microsoft.com/office/powerpoint/2010/main" val="5626199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124691" y="2232690"/>
            <a:ext cx="8894618" cy="206210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dirty="0">
                <a:latin typeface="system-ui"/>
              </a:rPr>
              <a:t>Therefore, </a:t>
            </a:r>
            <a:r>
              <a:rPr lang="en-US" sz="3200" b="1" dirty="0">
                <a:solidFill>
                  <a:srgbClr val="FF0000"/>
                </a:solidFill>
                <a:latin typeface="system-ui"/>
              </a:rPr>
              <a:t>my beloved </a:t>
            </a:r>
            <a:r>
              <a:rPr lang="en-US" sz="3200" b="1" dirty="0">
                <a:solidFill>
                  <a:srgbClr val="00B0F0"/>
                </a:solidFill>
                <a:latin typeface="system-ui"/>
              </a:rPr>
              <a:t>brethren</a:t>
            </a:r>
            <a:r>
              <a:rPr lang="en-US" sz="3200" dirty="0">
                <a:latin typeface="system-ui"/>
              </a:rPr>
              <a:t> whom </a:t>
            </a:r>
            <a:r>
              <a:rPr lang="en-US" sz="3200" b="1" dirty="0">
                <a:solidFill>
                  <a:srgbClr val="00B050"/>
                </a:solidFill>
                <a:latin typeface="system-ui"/>
              </a:rPr>
              <a:t>I long to see</a:t>
            </a:r>
            <a:r>
              <a:rPr lang="en-US" sz="3200" dirty="0">
                <a:latin typeface="system-ui"/>
              </a:rPr>
              <a:t>, </a:t>
            </a:r>
            <a:r>
              <a:rPr lang="en-US" sz="3200" b="1" dirty="0">
                <a:solidFill>
                  <a:srgbClr val="7030A0"/>
                </a:solidFill>
                <a:latin typeface="system-ui"/>
              </a:rPr>
              <a:t>my joy and crown</a:t>
            </a:r>
            <a:r>
              <a:rPr lang="en-US" sz="3200" dirty="0">
                <a:latin typeface="system-ui"/>
              </a:rPr>
              <a:t>, in this way stand firm in the Lord, </a:t>
            </a:r>
            <a:r>
              <a:rPr lang="en-US" sz="3200" b="1" dirty="0">
                <a:solidFill>
                  <a:srgbClr val="FF0000"/>
                </a:solidFill>
                <a:latin typeface="system-ui"/>
              </a:rPr>
              <a:t>my beloved</a:t>
            </a:r>
            <a:r>
              <a:rPr lang="en-US" sz="3200" dirty="0">
                <a:latin typeface="system-ui"/>
              </a:rPr>
              <a:t>.</a:t>
            </a:r>
            <a:r>
              <a:rPr lang="en-US" sz="3200" b="0" i="0" dirty="0">
                <a:solidFill>
                  <a:schemeClr val="tx1"/>
                </a:solidFill>
                <a:effectLst/>
                <a:latin typeface="system-ui"/>
              </a:rPr>
              <a:t>	</a:t>
            </a:r>
            <a:r>
              <a:rPr lang="en-US" sz="3200" b="0" i="0" dirty="0">
                <a:effectLst/>
                <a:latin typeface="system-ui"/>
              </a:rPr>
              <a:t>																									   </a:t>
            </a:r>
            <a:r>
              <a:rPr lang="en-US" sz="3200" b="0" i="1" dirty="0">
                <a:effectLst/>
                <a:latin typeface="system-ui"/>
              </a:rPr>
              <a:t>Philippians </a:t>
            </a:r>
            <a:r>
              <a:rPr lang="en-US" sz="3200" i="1" dirty="0">
                <a:latin typeface="system-ui"/>
              </a:rPr>
              <a:t>4:1</a:t>
            </a:r>
            <a:endParaRPr lang="en-US" sz="3200" i="1" dirty="0"/>
          </a:p>
        </p:txBody>
      </p:sp>
    </p:spTree>
    <p:extLst>
      <p:ext uri="{BB962C8B-B14F-4D97-AF65-F5344CB8AC3E}">
        <p14:creationId xmlns:p14="http://schemas.microsoft.com/office/powerpoint/2010/main" val="14924349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71500"/>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124691" y="674400"/>
            <a:ext cx="8894618" cy="550920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dirty="0">
                <a:solidFill>
                  <a:schemeClr val="tx1"/>
                </a:solidFill>
                <a:latin typeface="system-ui"/>
              </a:rPr>
              <a:t>After these things I looked, and behold, a great multitude which no one could count, from every nation and all tribes and peoples and tongues, standing before the throne and before the Lamb, clothed in white robes, and palm branches were in their hands; and they cry out with a loud voice, saying,</a:t>
            </a:r>
          </a:p>
          <a:p>
            <a:endParaRPr lang="en-US" sz="3200" dirty="0">
              <a:solidFill>
                <a:schemeClr val="tx1"/>
              </a:solidFill>
              <a:latin typeface="system-ui"/>
            </a:endParaRPr>
          </a:p>
          <a:p>
            <a:r>
              <a:rPr lang="en-US" sz="3200" dirty="0">
                <a:solidFill>
                  <a:schemeClr val="tx1"/>
                </a:solidFill>
                <a:latin typeface="system-ui"/>
              </a:rPr>
              <a:t>“Salvation to </a:t>
            </a:r>
            <a:r>
              <a:rPr lang="en-US" sz="3200" b="1" dirty="0">
                <a:solidFill>
                  <a:srgbClr val="0070C0"/>
                </a:solidFill>
                <a:latin typeface="system-ui"/>
              </a:rPr>
              <a:t>our God </a:t>
            </a:r>
            <a:r>
              <a:rPr lang="en-US" sz="3200" dirty="0">
                <a:solidFill>
                  <a:schemeClr val="tx1"/>
                </a:solidFill>
                <a:latin typeface="system-ui"/>
              </a:rPr>
              <a:t>who sits on the throne, and to the Lamb.”</a:t>
            </a:r>
          </a:p>
          <a:p>
            <a:r>
              <a:rPr lang="en-US" sz="3200" b="0" i="0" dirty="0">
                <a:effectLst/>
                <a:latin typeface="system-ui"/>
              </a:rPr>
              <a:t>												</a:t>
            </a:r>
            <a:r>
              <a:rPr lang="en-US" sz="3200" b="0" i="1" dirty="0">
                <a:effectLst/>
                <a:latin typeface="system-ui"/>
              </a:rPr>
              <a:t>Revelation 7:9-10</a:t>
            </a:r>
            <a:endParaRPr lang="en-US" sz="3200" i="1" dirty="0"/>
          </a:p>
        </p:txBody>
      </p:sp>
    </p:spTree>
    <p:extLst>
      <p:ext uri="{BB962C8B-B14F-4D97-AF65-F5344CB8AC3E}">
        <p14:creationId xmlns:p14="http://schemas.microsoft.com/office/powerpoint/2010/main" val="13731631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1678</TotalTime>
  <Words>481</Words>
  <Application>Microsoft Office PowerPoint</Application>
  <PresentationFormat>On-screen Show (4:3)</PresentationFormat>
  <Paragraphs>13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8</cp:revision>
  <dcterms:created xsi:type="dcterms:W3CDTF">2020-09-07T14:15:39Z</dcterms:created>
  <dcterms:modified xsi:type="dcterms:W3CDTF">2020-09-11T17:29:04Z</dcterms:modified>
</cp:coreProperties>
</file>