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68" r:id="rId3"/>
    <p:sldMasterId id="2147483693" r:id="rId4"/>
  </p:sldMasterIdLst>
  <p:notesMasterIdLst>
    <p:notesMasterId r:id="rId134"/>
  </p:notesMasterIdLst>
  <p:sldIdLst>
    <p:sldId id="2026" r:id="rId5"/>
    <p:sldId id="2023" r:id="rId6"/>
    <p:sldId id="2024" r:id="rId7"/>
    <p:sldId id="256"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025" r:id="rId21"/>
    <p:sldId id="2019" r:id="rId22"/>
    <p:sldId id="2039"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041" r:id="rId47"/>
    <p:sldId id="2040" r:id="rId48"/>
    <p:sldId id="299" r:id="rId49"/>
    <p:sldId id="300" r:id="rId50"/>
    <p:sldId id="301" r:id="rId51"/>
    <p:sldId id="302" r:id="rId52"/>
    <p:sldId id="303" r:id="rId53"/>
    <p:sldId id="304" r:id="rId54"/>
    <p:sldId id="305" r:id="rId55"/>
    <p:sldId id="306" r:id="rId56"/>
    <p:sldId id="307" r:id="rId57"/>
    <p:sldId id="308" r:id="rId58"/>
    <p:sldId id="2042"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2043"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2044" r:id="rId119"/>
    <p:sldId id="2047" r:id="rId120"/>
    <p:sldId id="2045" r:id="rId121"/>
    <p:sldId id="2048" r:id="rId122"/>
    <p:sldId id="2046" r:id="rId123"/>
    <p:sldId id="2049" r:id="rId124"/>
    <p:sldId id="367" r:id="rId125"/>
    <p:sldId id="368" r:id="rId126"/>
    <p:sldId id="369" r:id="rId127"/>
    <p:sldId id="370" r:id="rId128"/>
    <p:sldId id="371" r:id="rId129"/>
    <p:sldId id="372" r:id="rId130"/>
    <p:sldId id="373" r:id="rId131"/>
    <p:sldId id="374" r:id="rId132"/>
    <p:sldId id="2022"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3" autoAdjust="0"/>
    <p:restoredTop sz="86325" autoAdjust="0"/>
  </p:normalViewPr>
  <p:slideViewPr>
    <p:cSldViewPr>
      <p:cViewPr varScale="1">
        <p:scale>
          <a:sx n="38" d="100"/>
          <a:sy n="38" d="100"/>
        </p:scale>
        <p:origin x="864"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stview Church" userId="15d23817203e572d" providerId="LiveId" clId="{9F81180A-08D6-416A-9C40-61B36CFD10B6}"/>
    <pc:docChg chg="undo custSel addSld delSld modSld sldOrd delMainMaster">
      <pc:chgData name="Eastview Church" userId="15d23817203e572d" providerId="LiveId" clId="{9F81180A-08D6-416A-9C40-61B36CFD10B6}" dt="2020-08-30T20:50:52.190" v="1170"/>
      <pc:docMkLst>
        <pc:docMk/>
      </pc:docMkLst>
      <pc:sldChg chg="addSp modSp mod">
        <pc:chgData name="Eastview Church" userId="15d23817203e572d" providerId="LiveId" clId="{9F81180A-08D6-416A-9C40-61B36CFD10B6}" dt="2020-08-28T17:13:47.628" v="766" actId="6549"/>
        <pc:sldMkLst>
          <pc:docMk/>
          <pc:sldMk cId="0" sldId="256"/>
        </pc:sldMkLst>
        <pc:spChg chg="add mod">
          <ac:chgData name="Eastview Church" userId="15d23817203e572d" providerId="LiveId" clId="{9F81180A-08D6-416A-9C40-61B36CFD10B6}" dt="2020-08-28T17:13:47.628" v="766" actId="6549"/>
          <ac:spMkLst>
            <pc:docMk/>
            <pc:sldMk cId="0" sldId="256"/>
            <ac:spMk id="2" creationId="{2319F19D-3435-41D1-A206-1D6220CE76E4}"/>
          </ac:spMkLst>
        </pc:spChg>
      </pc:sldChg>
      <pc:sldChg chg="addSp modSp mod">
        <pc:chgData name="Eastview Church" userId="15d23817203e572d" providerId="LiveId" clId="{9F81180A-08D6-416A-9C40-61B36CFD10B6}" dt="2020-08-28T17:13:27.628" v="742" actId="6549"/>
        <pc:sldMkLst>
          <pc:docMk/>
          <pc:sldMk cId="0" sldId="276"/>
        </pc:sldMkLst>
        <pc:spChg chg="add mod">
          <ac:chgData name="Eastview Church" userId="15d23817203e572d" providerId="LiveId" clId="{9F81180A-08D6-416A-9C40-61B36CFD10B6}" dt="2020-08-28T17:13:27.628" v="742" actId="6549"/>
          <ac:spMkLst>
            <pc:docMk/>
            <pc:sldMk cId="0" sldId="276"/>
            <ac:spMk id="2" creationId="{3E71C1A7-F61B-40A2-B2D9-198A0E02E89A}"/>
          </ac:spMkLst>
        </pc:spChg>
        <pc:spChg chg="mod">
          <ac:chgData name="Eastview Church" userId="15d23817203e572d" providerId="LiveId" clId="{9F81180A-08D6-416A-9C40-61B36CFD10B6}" dt="2020-08-28T17:00:58.249" v="15" actId="27636"/>
          <ac:spMkLst>
            <pc:docMk/>
            <pc:sldMk cId="0" sldId="276"/>
            <ac:spMk id="4" creationId="{00000000-0000-0000-0000-000000000000}"/>
          </ac:spMkLst>
        </pc:spChg>
      </pc:sldChg>
      <pc:sldChg chg="modSp mod">
        <pc:chgData name="Eastview Church" userId="15d23817203e572d" providerId="LiveId" clId="{9F81180A-08D6-416A-9C40-61B36CFD10B6}" dt="2020-08-28T17:00:58.343" v="16" actId="27636"/>
        <pc:sldMkLst>
          <pc:docMk/>
          <pc:sldMk cId="0" sldId="277"/>
        </pc:sldMkLst>
        <pc:spChg chg="mod">
          <ac:chgData name="Eastview Church" userId="15d23817203e572d" providerId="LiveId" clId="{9F81180A-08D6-416A-9C40-61B36CFD10B6}" dt="2020-08-28T17:00:58.343" v="16" actId="27636"/>
          <ac:spMkLst>
            <pc:docMk/>
            <pc:sldMk cId="0" sldId="277"/>
            <ac:spMk id="4" creationId="{00000000-0000-0000-0000-000000000000}"/>
          </ac:spMkLst>
        </pc:spChg>
      </pc:sldChg>
      <pc:sldChg chg="modSp mod">
        <pc:chgData name="Eastview Church" userId="15d23817203e572d" providerId="LiveId" clId="{9F81180A-08D6-416A-9C40-61B36CFD10B6}" dt="2020-08-28T17:00:58.436" v="17" actId="27636"/>
        <pc:sldMkLst>
          <pc:docMk/>
          <pc:sldMk cId="0" sldId="278"/>
        </pc:sldMkLst>
        <pc:spChg chg="mod">
          <ac:chgData name="Eastview Church" userId="15d23817203e572d" providerId="LiveId" clId="{9F81180A-08D6-416A-9C40-61B36CFD10B6}" dt="2020-08-28T17:00:58.436" v="17" actId="27636"/>
          <ac:spMkLst>
            <pc:docMk/>
            <pc:sldMk cId="0" sldId="278"/>
            <ac:spMk id="4" creationId="{00000000-0000-0000-0000-000000000000}"/>
          </ac:spMkLst>
        </pc:spChg>
      </pc:sldChg>
      <pc:sldChg chg="modSp mod">
        <pc:chgData name="Eastview Church" userId="15d23817203e572d" providerId="LiveId" clId="{9F81180A-08D6-416A-9C40-61B36CFD10B6}" dt="2020-08-28T17:00:58.499" v="18" actId="27636"/>
        <pc:sldMkLst>
          <pc:docMk/>
          <pc:sldMk cId="0" sldId="279"/>
        </pc:sldMkLst>
        <pc:spChg chg="mod">
          <ac:chgData name="Eastview Church" userId="15d23817203e572d" providerId="LiveId" clId="{9F81180A-08D6-416A-9C40-61B36CFD10B6}" dt="2020-08-28T17:00:58.499" v="18" actId="27636"/>
          <ac:spMkLst>
            <pc:docMk/>
            <pc:sldMk cId="0" sldId="279"/>
            <ac:spMk id="4" creationId="{00000000-0000-0000-0000-000000000000}"/>
          </ac:spMkLst>
        </pc:spChg>
      </pc:sldChg>
      <pc:sldChg chg="modSp mod">
        <pc:chgData name="Eastview Church" userId="15d23817203e572d" providerId="LiveId" clId="{9F81180A-08D6-416A-9C40-61B36CFD10B6}" dt="2020-08-28T17:00:58.561" v="19" actId="27636"/>
        <pc:sldMkLst>
          <pc:docMk/>
          <pc:sldMk cId="0" sldId="280"/>
        </pc:sldMkLst>
        <pc:spChg chg="mod">
          <ac:chgData name="Eastview Church" userId="15d23817203e572d" providerId="LiveId" clId="{9F81180A-08D6-416A-9C40-61B36CFD10B6}" dt="2020-08-28T17:00:58.561" v="19" actId="27636"/>
          <ac:spMkLst>
            <pc:docMk/>
            <pc:sldMk cId="0" sldId="280"/>
            <ac:spMk id="4" creationId="{00000000-0000-0000-0000-000000000000}"/>
          </ac:spMkLst>
        </pc:spChg>
      </pc:sldChg>
      <pc:sldChg chg="modSp mod">
        <pc:chgData name="Eastview Church" userId="15d23817203e572d" providerId="LiveId" clId="{9F81180A-08D6-416A-9C40-61B36CFD10B6}" dt="2020-08-28T17:00:58.655" v="20" actId="27636"/>
        <pc:sldMkLst>
          <pc:docMk/>
          <pc:sldMk cId="0" sldId="281"/>
        </pc:sldMkLst>
        <pc:spChg chg="mod">
          <ac:chgData name="Eastview Church" userId="15d23817203e572d" providerId="LiveId" clId="{9F81180A-08D6-416A-9C40-61B36CFD10B6}" dt="2020-08-28T17:00:58.655" v="20" actId="27636"/>
          <ac:spMkLst>
            <pc:docMk/>
            <pc:sldMk cId="0" sldId="281"/>
            <ac:spMk id="4" creationId="{00000000-0000-0000-0000-000000000000}"/>
          </ac:spMkLst>
        </pc:spChg>
      </pc:sldChg>
      <pc:sldChg chg="modSp mod">
        <pc:chgData name="Eastview Church" userId="15d23817203e572d" providerId="LiveId" clId="{9F81180A-08D6-416A-9C40-61B36CFD10B6}" dt="2020-08-28T17:00:58.671" v="21" actId="27636"/>
        <pc:sldMkLst>
          <pc:docMk/>
          <pc:sldMk cId="0" sldId="282"/>
        </pc:sldMkLst>
        <pc:spChg chg="mod">
          <ac:chgData name="Eastview Church" userId="15d23817203e572d" providerId="LiveId" clId="{9F81180A-08D6-416A-9C40-61B36CFD10B6}" dt="2020-08-28T17:00:58.671" v="21" actId="27636"/>
          <ac:spMkLst>
            <pc:docMk/>
            <pc:sldMk cId="0" sldId="282"/>
            <ac:spMk id="4" creationId="{00000000-0000-0000-0000-000000000000}"/>
          </ac:spMkLst>
        </pc:spChg>
      </pc:sldChg>
      <pc:sldChg chg="modSp mod">
        <pc:chgData name="Eastview Church" userId="15d23817203e572d" providerId="LiveId" clId="{9F81180A-08D6-416A-9C40-61B36CFD10B6}" dt="2020-08-28T17:00:58.671" v="22" actId="27636"/>
        <pc:sldMkLst>
          <pc:docMk/>
          <pc:sldMk cId="0" sldId="283"/>
        </pc:sldMkLst>
        <pc:spChg chg="mod">
          <ac:chgData name="Eastview Church" userId="15d23817203e572d" providerId="LiveId" clId="{9F81180A-08D6-416A-9C40-61B36CFD10B6}" dt="2020-08-28T17:00:58.671" v="22" actId="27636"/>
          <ac:spMkLst>
            <pc:docMk/>
            <pc:sldMk cId="0" sldId="283"/>
            <ac:spMk id="4" creationId="{00000000-0000-0000-0000-000000000000}"/>
          </ac:spMkLst>
        </pc:spChg>
      </pc:sldChg>
      <pc:sldChg chg="modSp mod">
        <pc:chgData name="Eastview Church" userId="15d23817203e572d" providerId="LiveId" clId="{9F81180A-08D6-416A-9C40-61B36CFD10B6}" dt="2020-08-28T17:00:58.686" v="23" actId="27636"/>
        <pc:sldMkLst>
          <pc:docMk/>
          <pc:sldMk cId="0" sldId="284"/>
        </pc:sldMkLst>
        <pc:spChg chg="mod">
          <ac:chgData name="Eastview Church" userId="15d23817203e572d" providerId="LiveId" clId="{9F81180A-08D6-416A-9C40-61B36CFD10B6}" dt="2020-08-28T17:00:58.686" v="23" actId="27636"/>
          <ac:spMkLst>
            <pc:docMk/>
            <pc:sldMk cId="0" sldId="284"/>
            <ac:spMk id="4" creationId="{00000000-0000-0000-0000-000000000000}"/>
          </ac:spMkLst>
        </pc:spChg>
      </pc:sldChg>
      <pc:sldChg chg="addSp modSp mod">
        <pc:chgData name="Eastview Church" userId="15d23817203e572d" providerId="LiveId" clId="{9F81180A-08D6-416A-9C40-61B36CFD10B6}" dt="2020-08-28T17:13:15.217" v="722" actId="6549"/>
        <pc:sldMkLst>
          <pc:docMk/>
          <pc:sldMk cId="0" sldId="285"/>
        </pc:sldMkLst>
        <pc:spChg chg="add mod">
          <ac:chgData name="Eastview Church" userId="15d23817203e572d" providerId="LiveId" clId="{9F81180A-08D6-416A-9C40-61B36CFD10B6}" dt="2020-08-28T17:13:15.217" v="722" actId="6549"/>
          <ac:spMkLst>
            <pc:docMk/>
            <pc:sldMk cId="0" sldId="285"/>
            <ac:spMk id="2" creationId="{617F9742-74F8-42E3-A94D-4ADA2799B839}"/>
          </ac:spMkLst>
        </pc:spChg>
        <pc:spChg chg="mod">
          <ac:chgData name="Eastview Church" userId="15d23817203e572d" providerId="LiveId" clId="{9F81180A-08D6-416A-9C40-61B36CFD10B6}" dt="2020-08-28T17:00:58.702" v="24" actId="27636"/>
          <ac:spMkLst>
            <pc:docMk/>
            <pc:sldMk cId="0" sldId="285"/>
            <ac:spMk id="4" creationId="{00000000-0000-0000-0000-000000000000}"/>
          </ac:spMkLst>
        </pc:spChg>
      </pc:sldChg>
      <pc:sldChg chg="modSp mod">
        <pc:chgData name="Eastview Church" userId="15d23817203e572d" providerId="LiveId" clId="{9F81180A-08D6-416A-9C40-61B36CFD10B6}" dt="2020-08-28T17:00:58.717" v="25" actId="27636"/>
        <pc:sldMkLst>
          <pc:docMk/>
          <pc:sldMk cId="0" sldId="286"/>
        </pc:sldMkLst>
        <pc:spChg chg="mod">
          <ac:chgData name="Eastview Church" userId="15d23817203e572d" providerId="LiveId" clId="{9F81180A-08D6-416A-9C40-61B36CFD10B6}" dt="2020-08-28T17:00:58.717" v="25" actId="27636"/>
          <ac:spMkLst>
            <pc:docMk/>
            <pc:sldMk cId="0" sldId="286"/>
            <ac:spMk id="4" creationId="{00000000-0000-0000-0000-000000000000}"/>
          </ac:spMkLst>
        </pc:spChg>
      </pc:sldChg>
      <pc:sldChg chg="modSp mod">
        <pc:chgData name="Eastview Church" userId="15d23817203e572d" providerId="LiveId" clId="{9F81180A-08D6-416A-9C40-61B36CFD10B6}" dt="2020-08-28T17:00:58.733" v="26" actId="27636"/>
        <pc:sldMkLst>
          <pc:docMk/>
          <pc:sldMk cId="0" sldId="287"/>
        </pc:sldMkLst>
        <pc:spChg chg="mod">
          <ac:chgData name="Eastview Church" userId="15d23817203e572d" providerId="LiveId" clId="{9F81180A-08D6-416A-9C40-61B36CFD10B6}" dt="2020-08-28T17:00:58.733" v="26" actId="27636"/>
          <ac:spMkLst>
            <pc:docMk/>
            <pc:sldMk cId="0" sldId="287"/>
            <ac:spMk id="4" creationId="{00000000-0000-0000-0000-000000000000}"/>
          </ac:spMkLst>
        </pc:spChg>
      </pc:sldChg>
      <pc:sldChg chg="modSp mod">
        <pc:chgData name="Eastview Church" userId="15d23817203e572d" providerId="LiveId" clId="{9F81180A-08D6-416A-9C40-61B36CFD10B6}" dt="2020-08-28T17:00:58.749" v="27" actId="27636"/>
        <pc:sldMkLst>
          <pc:docMk/>
          <pc:sldMk cId="0" sldId="288"/>
        </pc:sldMkLst>
        <pc:spChg chg="mod">
          <ac:chgData name="Eastview Church" userId="15d23817203e572d" providerId="LiveId" clId="{9F81180A-08D6-416A-9C40-61B36CFD10B6}" dt="2020-08-28T17:00:58.749" v="27" actId="27636"/>
          <ac:spMkLst>
            <pc:docMk/>
            <pc:sldMk cId="0" sldId="288"/>
            <ac:spMk id="4" creationId="{00000000-0000-0000-0000-000000000000}"/>
          </ac:spMkLst>
        </pc:spChg>
      </pc:sldChg>
      <pc:sldChg chg="modSp mod">
        <pc:chgData name="Eastview Church" userId="15d23817203e572d" providerId="LiveId" clId="{9F81180A-08D6-416A-9C40-61B36CFD10B6}" dt="2020-08-28T17:00:58.764" v="28" actId="27636"/>
        <pc:sldMkLst>
          <pc:docMk/>
          <pc:sldMk cId="0" sldId="289"/>
        </pc:sldMkLst>
        <pc:spChg chg="mod">
          <ac:chgData name="Eastview Church" userId="15d23817203e572d" providerId="LiveId" clId="{9F81180A-08D6-416A-9C40-61B36CFD10B6}" dt="2020-08-28T17:00:58.764" v="28" actId="27636"/>
          <ac:spMkLst>
            <pc:docMk/>
            <pc:sldMk cId="0" sldId="289"/>
            <ac:spMk id="4" creationId="{00000000-0000-0000-0000-000000000000}"/>
          </ac:spMkLst>
        </pc:spChg>
      </pc:sldChg>
      <pc:sldChg chg="modSp mod">
        <pc:chgData name="Eastview Church" userId="15d23817203e572d" providerId="LiveId" clId="{9F81180A-08D6-416A-9C40-61B36CFD10B6}" dt="2020-08-28T17:00:58.780" v="29" actId="27636"/>
        <pc:sldMkLst>
          <pc:docMk/>
          <pc:sldMk cId="0" sldId="290"/>
        </pc:sldMkLst>
        <pc:spChg chg="mod">
          <ac:chgData name="Eastview Church" userId="15d23817203e572d" providerId="LiveId" clId="{9F81180A-08D6-416A-9C40-61B36CFD10B6}" dt="2020-08-28T17:00:58.780" v="29" actId="27636"/>
          <ac:spMkLst>
            <pc:docMk/>
            <pc:sldMk cId="0" sldId="290"/>
            <ac:spMk id="4" creationId="{00000000-0000-0000-0000-000000000000}"/>
          </ac:spMkLst>
        </pc:spChg>
      </pc:sldChg>
      <pc:sldChg chg="modSp mod">
        <pc:chgData name="Eastview Church" userId="15d23817203e572d" providerId="LiveId" clId="{9F81180A-08D6-416A-9C40-61B36CFD10B6}" dt="2020-08-28T17:00:58.796" v="30" actId="27636"/>
        <pc:sldMkLst>
          <pc:docMk/>
          <pc:sldMk cId="0" sldId="291"/>
        </pc:sldMkLst>
        <pc:spChg chg="mod">
          <ac:chgData name="Eastview Church" userId="15d23817203e572d" providerId="LiveId" clId="{9F81180A-08D6-416A-9C40-61B36CFD10B6}" dt="2020-08-28T17:00:58.796" v="30" actId="27636"/>
          <ac:spMkLst>
            <pc:docMk/>
            <pc:sldMk cId="0" sldId="291"/>
            <ac:spMk id="4" creationId="{00000000-0000-0000-0000-000000000000}"/>
          </ac:spMkLst>
        </pc:spChg>
      </pc:sldChg>
      <pc:sldChg chg="modSp mod">
        <pc:chgData name="Eastview Church" userId="15d23817203e572d" providerId="LiveId" clId="{9F81180A-08D6-416A-9C40-61B36CFD10B6}" dt="2020-08-28T17:00:58.811" v="31" actId="27636"/>
        <pc:sldMkLst>
          <pc:docMk/>
          <pc:sldMk cId="0" sldId="292"/>
        </pc:sldMkLst>
        <pc:spChg chg="mod">
          <ac:chgData name="Eastview Church" userId="15d23817203e572d" providerId="LiveId" clId="{9F81180A-08D6-416A-9C40-61B36CFD10B6}" dt="2020-08-28T17:00:58.811" v="31" actId="27636"/>
          <ac:spMkLst>
            <pc:docMk/>
            <pc:sldMk cId="0" sldId="292"/>
            <ac:spMk id="4" creationId="{00000000-0000-0000-0000-000000000000}"/>
          </ac:spMkLst>
        </pc:spChg>
      </pc:sldChg>
      <pc:sldChg chg="modSp mod">
        <pc:chgData name="Eastview Church" userId="15d23817203e572d" providerId="LiveId" clId="{9F81180A-08D6-416A-9C40-61B36CFD10B6}" dt="2020-08-28T17:00:58.811" v="32" actId="27636"/>
        <pc:sldMkLst>
          <pc:docMk/>
          <pc:sldMk cId="0" sldId="293"/>
        </pc:sldMkLst>
        <pc:spChg chg="mod">
          <ac:chgData name="Eastview Church" userId="15d23817203e572d" providerId="LiveId" clId="{9F81180A-08D6-416A-9C40-61B36CFD10B6}" dt="2020-08-28T17:00:58.811" v="32" actId="27636"/>
          <ac:spMkLst>
            <pc:docMk/>
            <pc:sldMk cId="0" sldId="293"/>
            <ac:spMk id="4" creationId="{00000000-0000-0000-0000-000000000000}"/>
          </ac:spMkLst>
        </pc:spChg>
      </pc:sldChg>
      <pc:sldChg chg="modSp mod">
        <pc:chgData name="Eastview Church" userId="15d23817203e572d" providerId="LiveId" clId="{9F81180A-08D6-416A-9C40-61B36CFD10B6}" dt="2020-08-28T17:00:58.827" v="33" actId="27636"/>
        <pc:sldMkLst>
          <pc:docMk/>
          <pc:sldMk cId="0" sldId="294"/>
        </pc:sldMkLst>
        <pc:spChg chg="mod">
          <ac:chgData name="Eastview Church" userId="15d23817203e572d" providerId="LiveId" clId="{9F81180A-08D6-416A-9C40-61B36CFD10B6}" dt="2020-08-28T17:00:58.827" v="33" actId="27636"/>
          <ac:spMkLst>
            <pc:docMk/>
            <pc:sldMk cId="0" sldId="294"/>
            <ac:spMk id="4" creationId="{00000000-0000-0000-0000-000000000000}"/>
          </ac:spMkLst>
        </pc:spChg>
      </pc:sldChg>
      <pc:sldChg chg="modSp mod">
        <pc:chgData name="Eastview Church" userId="15d23817203e572d" providerId="LiveId" clId="{9F81180A-08D6-416A-9C40-61B36CFD10B6}" dt="2020-08-28T17:00:58.842" v="34" actId="27636"/>
        <pc:sldMkLst>
          <pc:docMk/>
          <pc:sldMk cId="0" sldId="295"/>
        </pc:sldMkLst>
        <pc:spChg chg="mod">
          <ac:chgData name="Eastview Church" userId="15d23817203e572d" providerId="LiveId" clId="{9F81180A-08D6-416A-9C40-61B36CFD10B6}" dt="2020-08-28T17:00:58.842" v="34" actId="27636"/>
          <ac:spMkLst>
            <pc:docMk/>
            <pc:sldMk cId="0" sldId="295"/>
            <ac:spMk id="4" creationId="{00000000-0000-0000-0000-000000000000}"/>
          </ac:spMkLst>
        </pc:spChg>
      </pc:sldChg>
      <pc:sldChg chg="modSp mod">
        <pc:chgData name="Eastview Church" userId="15d23817203e572d" providerId="LiveId" clId="{9F81180A-08D6-416A-9C40-61B36CFD10B6}" dt="2020-08-28T17:00:58.858" v="35" actId="27636"/>
        <pc:sldMkLst>
          <pc:docMk/>
          <pc:sldMk cId="0" sldId="296"/>
        </pc:sldMkLst>
        <pc:spChg chg="mod">
          <ac:chgData name="Eastview Church" userId="15d23817203e572d" providerId="LiveId" clId="{9F81180A-08D6-416A-9C40-61B36CFD10B6}" dt="2020-08-28T17:00:58.858" v="35" actId="27636"/>
          <ac:spMkLst>
            <pc:docMk/>
            <pc:sldMk cId="0" sldId="296"/>
            <ac:spMk id="4" creationId="{00000000-0000-0000-0000-000000000000}"/>
          </ac:spMkLst>
        </pc:spChg>
      </pc:sldChg>
      <pc:sldChg chg="modSp mod">
        <pc:chgData name="Eastview Church" userId="15d23817203e572d" providerId="LiveId" clId="{9F81180A-08D6-416A-9C40-61B36CFD10B6}" dt="2020-08-28T17:00:58.874" v="36" actId="27636"/>
        <pc:sldMkLst>
          <pc:docMk/>
          <pc:sldMk cId="0" sldId="297"/>
        </pc:sldMkLst>
        <pc:spChg chg="mod">
          <ac:chgData name="Eastview Church" userId="15d23817203e572d" providerId="LiveId" clId="{9F81180A-08D6-416A-9C40-61B36CFD10B6}" dt="2020-08-28T17:00:58.874" v="36" actId="27636"/>
          <ac:spMkLst>
            <pc:docMk/>
            <pc:sldMk cId="0" sldId="297"/>
            <ac:spMk id="4" creationId="{00000000-0000-0000-0000-000000000000}"/>
          </ac:spMkLst>
        </pc:spChg>
      </pc:sldChg>
      <pc:sldChg chg="modSp mod">
        <pc:chgData name="Eastview Church" userId="15d23817203e572d" providerId="LiveId" clId="{9F81180A-08D6-416A-9C40-61B36CFD10B6}" dt="2020-08-28T17:00:58.936" v="37" actId="27636"/>
        <pc:sldMkLst>
          <pc:docMk/>
          <pc:sldMk cId="0" sldId="298"/>
        </pc:sldMkLst>
        <pc:spChg chg="mod">
          <ac:chgData name="Eastview Church" userId="15d23817203e572d" providerId="LiveId" clId="{9F81180A-08D6-416A-9C40-61B36CFD10B6}" dt="2020-08-28T17:00:58.936" v="37" actId="27636"/>
          <ac:spMkLst>
            <pc:docMk/>
            <pc:sldMk cId="0" sldId="298"/>
            <ac:spMk id="4" creationId="{00000000-0000-0000-0000-000000000000}"/>
          </ac:spMkLst>
        </pc:spChg>
      </pc:sldChg>
      <pc:sldChg chg="addSp modSp mod">
        <pc:chgData name="Eastview Church" userId="15d23817203e572d" providerId="LiveId" clId="{9F81180A-08D6-416A-9C40-61B36CFD10B6}" dt="2020-08-28T17:12:59.256" v="717" actId="6549"/>
        <pc:sldMkLst>
          <pc:docMk/>
          <pc:sldMk cId="0" sldId="299"/>
        </pc:sldMkLst>
        <pc:spChg chg="add mod">
          <ac:chgData name="Eastview Church" userId="15d23817203e572d" providerId="LiveId" clId="{9F81180A-08D6-416A-9C40-61B36CFD10B6}" dt="2020-08-28T17:12:59.256" v="717" actId="6549"/>
          <ac:spMkLst>
            <pc:docMk/>
            <pc:sldMk cId="0" sldId="299"/>
            <ac:spMk id="2" creationId="{0F7A9B2B-F034-4882-9329-47DEFB2CA2A5}"/>
          </ac:spMkLst>
        </pc:spChg>
      </pc:sldChg>
      <pc:sldChg chg="addSp modSp mod">
        <pc:chgData name="Eastview Church" userId="15d23817203e572d" providerId="LiveId" clId="{9F81180A-08D6-416A-9C40-61B36CFD10B6}" dt="2020-08-28T17:12:40.864" v="697" actId="6549"/>
        <pc:sldMkLst>
          <pc:docMk/>
          <pc:sldMk cId="0" sldId="309"/>
        </pc:sldMkLst>
        <pc:spChg chg="add mod">
          <ac:chgData name="Eastview Church" userId="15d23817203e572d" providerId="LiveId" clId="{9F81180A-08D6-416A-9C40-61B36CFD10B6}" dt="2020-08-28T17:12:40.864" v="697" actId="6549"/>
          <ac:spMkLst>
            <pc:docMk/>
            <pc:sldMk cId="0" sldId="309"/>
            <ac:spMk id="2" creationId="{F05E7E82-8B7D-419D-BC97-FAAB5B2271A3}"/>
          </ac:spMkLst>
        </pc:spChg>
        <pc:spChg chg="mod">
          <ac:chgData name="Eastview Church" userId="15d23817203e572d" providerId="LiveId" clId="{9F81180A-08D6-416A-9C40-61B36CFD10B6}" dt="2020-08-28T17:00:58.967" v="38" actId="27636"/>
          <ac:spMkLst>
            <pc:docMk/>
            <pc:sldMk cId="0" sldId="309"/>
            <ac:spMk id="4" creationId="{00000000-0000-0000-0000-000000000000}"/>
          </ac:spMkLst>
        </pc:spChg>
      </pc:sldChg>
      <pc:sldChg chg="modSp mod">
        <pc:chgData name="Eastview Church" userId="15d23817203e572d" providerId="LiveId" clId="{9F81180A-08D6-416A-9C40-61B36CFD10B6}" dt="2020-08-28T17:00:58.983" v="39" actId="27636"/>
        <pc:sldMkLst>
          <pc:docMk/>
          <pc:sldMk cId="0" sldId="310"/>
        </pc:sldMkLst>
        <pc:spChg chg="mod">
          <ac:chgData name="Eastview Church" userId="15d23817203e572d" providerId="LiveId" clId="{9F81180A-08D6-416A-9C40-61B36CFD10B6}" dt="2020-08-28T17:00:58.983" v="39" actId="27636"/>
          <ac:spMkLst>
            <pc:docMk/>
            <pc:sldMk cId="0" sldId="310"/>
            <ac:spMk id="4" creationId="{00000000-0000-0000-0000-000000000000}"/>
          </ac:spMkLst>
        </pc:spChg>
      </pc:sldChg>
      <pc:sldChg chg="modSp mod">
        <pc:chgData name="Eastview Church" userId="15d23817203e572d" providerId="LiveId" clId="{9F81180A-08D6-416A-9C40-61B36CFD10B6}" dt="2020-08-28T17:00:59.014" v="40" actId="27636"/>
        <pc:sldMkLst>
          <pc:docMk/>
          <pc:sldMk cId="0" sldId="311"/>
        </pc:sldMkLst>
        <pc:spChg chg="mod">
          <ac:chgData name="Eastview Church" userId="15d23817203e572d" providerId="LiveId" clId="{9F81180A-08D6-416A-9C40-61B36CFD10B6}" dt="2020-08-28T17:00:59.014" v="40" actId="27636"/>
          <ac:spMkLst>
            <pc:docMk/>
            <pc:sldMk cId="0" sldId="311"/>
            <ac:spMk id="4" creationId="{00000000-0000-0000-0000-000000000000}"/>
          </ac:spMkLst>
        </pc:spChg>
      </pc:sldChg>
      <pc:sldChg chg="modSp mod">
        <pc:chgData name="Eastview Church" userId="15d23817203e572d" providerId="LiveId" clId="{9F81180A-08D6-416A-9C40-61B36CFD10B6}" dt="2020-08-28T17:00:59.030" v="41" actId="27636"/>
        <pc:sldMkLst>
          <pc:docMk/>
          <pc:sldMk cId="0" sldId="312"/>
        </pc:sldMkLst>
        <pc:spChg chg="mod">
          <ac:chgData name="Eastview Church" userId="15d23817203e572d" providerId="LiveId" clId="{9F81180A-08D6-416A-9C40-61B36CFD10B6}" dt="2020-08-28T17:00:59.030" v="41" actId="27636"/>
          <ac:spMkLst>
            <pc:docMk/>
            <pc:sldMk cId="0" sldId="312"/>
            <ac:spMk id="4" creationId="{00000000-0000-0000-0000-000000000000}"/>
          </ac:spMkLst>
        </pc:spChg>
      </pc:sldChg>
      <pc:sldChg chg="modSp mod">
        <pc:chgData name="Eastview Church" userId="15d23817203e572d" providerId="LiveId" clId="{9F81180A-08D6-416A-9C40-61B36CFD10B6}" dt="2020-08-28T17:00:59.061" v="42" actId="27636"/>
        <pc:sldMkLst>
          <pc:docMk/>
          <pc:sldMk cId="0" sldId="313"/>
        </pc:sldMkLst>
        <pc:spChg chg="mod">
          <ac:chgData name="Eastview Church" userId="15d23817203e572d" providerId="LiveId" clId="{9F81180A-08D6-416A-9C40-61B36CFD10B6}" dt="2020-08-28T17:00:59.061" v="42" actId="27636"/>
          <ac:spMkLst>
            <pc:docMk/>
            <pc:sldMk cId="0" sldId="313"/>
            <ac:spMk id="4" creationId="{00000000-0000-0000-0000-000000000000}"/>
          </ac:spMkLst>
        </pc:spChg>
      </pc:sldChg>
      <pc:sldChg chg="modSp mod">
        <pc:chgData name="Eastview Church" userId="15d23817203e572d" providerId="LiveId" clId="{9F81180A-08D6-416A-9C40-61B36CFD10B6}" dt="2020-08-28T17:00:59.077" v="43" actId="27636"/>
        <pc:sldMkLst>
          <pc:docMk/>
          <pc:sldMk cId="0" sldId="314"/>
        </pc:sldMkLst>
        <pc:spChg chg="mod">
          <ac:chgData name="Eastview Church" userId="15d23817203e572d" providerId="LiveId" clId="{9F81180A-08D6-416A-9C40-61B36CFD10B6}" dt="2020-08-28T17:00:59.077" v="43" actId="27636"/>
          <ac:spMkLst>
            <pc:docMk/>
            <pc:sldMk cId="0" sldId="314"/>
            <ac:spMk id="4" creationId="{00000000-0000-0000-0000-000000000000}"/>
          </ac:spMkLst>
        </pc:spChg>
      </pc:sldChg>
      <pc:sldChg chg="modSp mod">
        <pc:chgData name="Eastview Church" userId="15d23817203e572d" providerId="LiveId" clId="{9F81180A-08D6-416A-9C40-61B36CFD10B6}" dt="2020-08-28T17:00:59.108" v="44" actId="27636"/>
        <pc:sldMkLst>
          <pc:docMk/>
          <pc:sldMk cId="0" sldId="315"/>
        </pc:sldMkLst>
        <pc:spChg chg="mod">
          <ac:chgData name="Eastview Church" userId="15d23817203e572d" providerId="LiveId" clId="{9F81180A-08D6-416A-9C40-61B36CFD10B6}" dt="2020-08-28T17:00:59.108" v="44" actId="27636"/>
          <ac:spMkLst>
            <pc:docMk/>
            <pc:sldMk cId="0" sldId="315"/>
            <ac:spMk id="4" creationId="{00000000-0000-0000-0000-000000000000}"/>
          </ac:spMkLst>
        </pc:spChg>
      </pc:sldChg>
      <pc:sldChg chg="modSp mod">
        <pc:chgData name="Eastview Church" userId="15d23817203e572d" providerId="LiveId" clId="{9F81180A-08D6-416A-9C40-61B36CFD10B6}" dt="2020-08-28T17:00:59.124" v="45" actId="27636"/>
        <pc:sldMkLst>
          <pc:docMk/>
          <pc:sldMk cId="0" sldId="316"/>
        </pc:sldMkLst>
        <pc:spChg chg="mod">
          <ac:chgData name="Eastview Church" userId="15d23817203e572d" providerId="LiveId" clId="{9F81180A-08D6-416A-9C40-61B36CFD10B6}" dt="2020-08-28T17:00:59.124" v="45" actId="27636"/>
          <ac:spMkLst>
            <pc:docMk/>
            <pc:sldMk cId="0" sldId="316"/>
            <ac:spMk id="4" creationId="{00000000-0000-0000-0000-000000000000}"/>
          </ac:spMkLst>
        </pc:spChg>
      </pc:sldChg>
      <pc:sldChg chg="modSp mod">
        <pc:chgData name="Eastview Church" userId="15d23817203e572d" providerId="LiveId" clId="{9F81180A-08D6-416A-9C40-61B36CFD10B6}" dt="2020-08-28T17:00:59.170" v="46" actId="27636"/>
        <pc:sldMkLst>
          <pc:docMk/>
          <pc:sldMk cId="0" sldId="317"/>
        </pc:sldMkLst>
        <pc:spChg chg="mod">
          <ac:chgData name="Eastview Church" userId="15d23817203e572d" providerId="LiveId" clId="{9F81180A-08D6-416A-9C40-61B36CFD10B6}" dt="2020-08-28T17:00:59.170" v="46" actId="27636"/>
          <ac:spMkLst>
            <pc:docMk/>
            <pc:sldMk cId="0" sldId="317"/>
            <ac:spMk id="4" creationId="{00000000-0000-0000-0000-000000000000}"/>
          </ac:spMkLst>
        </pc:spChg>
      </pc:sldChg>
      <pc:sldChg chg="modSp mod">
        <pc:chgData name="Eastview Church" userId="15d23817203e572d" providerId="LiveId" clId="{9F81180A-08D6-416A-9C40-61B36CFD10B6}" dt="2020-08-28T17:00:59.202" v="47" actId="27636"/>
        <pc:sldMkLst>
          <pc:docMk/>
          <pc:sldMk cId="0" sldId="318"/>
        </pc:sldMkLst>
        <pc:spChg chg="mod">
          <ac:chgData name="Eastview Church" userId="15d23817203e572d" providerId="LiveId" clId="{9F81180A-08D6-416A-9C40-61B36CFD10B6}" dt="2020-08-28T17:00:59.202" v="47" actId="27636"/>
          <ac:spMkLst>
            <pc:docMk/>
            <pc:sldMk cId="0" sldId="318"/>
            <ac:spMk id="4" creationId="{00000000-0000-0000-0000-000000000000}"/>
          </ac:spMkLst>
        </pc:spChg>
      </pc:sldChg>
      <pc:sldChg chg="modSp mod">
        <pc:chgData name="Eastview Church" userId="15d23817203e572d" providerId="LiveId" clId="{9F81180A-08D6-416A-9C40-61B36CFD10B6}" dt="2020-08-28T17:00:59.217" v="48" actId="27636"/>
        <pc:sldMkLst>
          <pc:docMk/>
          <pc:sldMk cId="0" sldId="319"/>
        </pc:sldMkLst>
        <pc:spChg chg="mod">
          <ac:chgData name="Eastview Church" userId="15d23817203e572d" providerId="LiveId" clId="{9F81180A-08D6-416A-9C40-61B36CFD10B6}" dt="2020-08-28T17:00:59.217" v="48" actId="27636"/>
          <ac:spMkLst>
            <pc:docMk/>
            <pc:sldMk cId="0" sldId="319"/>
            <ac:spMk id="4" creationId="{00000000-0000-0000-0000-000000000000}"/>
          </ac:spMkLst>
        </pc:spChg>
      </pc:sldChg>
      <pc:sldChg chg="modSp mod">
        <pc:chgData name="Eastview Church" userId="15d23817203e572d" providerId="LiveId" clId="{9F81180A-08D6-416A-9C40-61B36CFD10B6}" dt="2020-08-28T17:00:59.233" v="49" actId="27636"/>
        <pc:sldMkLst>
          <pc:docMk/>
          <pc:sldMk cId="0" sldId="320"/>
        </pc:sldMkLst>
        <pc:spChg chg="mod">
          <ac:chgData name="Eastview Church" userId="15d23817203e572d" providerId="LiveId" clId="{9F81180A-08D6-416A-9C40-61B36CFD10B6}" dt="2020-08-28T17:00:59.233" v="49" actId="27636"/>
          <ac:spMkLst>
            <pc:docMk/>
            <pc:sldMk cId="0" sldId="320"/>
            <ac:spMk id="4" creationId="{00000000-0000-0000-0000-000000000000}"/>
          </ac:spMkLst>
        </pc:spChg>
      </pc:sldChg>
      <pc:sldChg chg="modSp mod">
        <pc:chgData name="Eastview Church" userId="15d23817203e572d" providerId="LiveId" clId="{9F81180A-08D6-416A-9C40-61B36CFD10B6}" dt="2020-08-28T17:00:59.248" v="50" actId="27636"/>
        <pc:sldMkLst>
          <pc:docMk/>
          <pc:sldMk cId="0" sldId="321"/>
        </pc:sldMkLst>
        <pc:spChg chg="mod">
          <ac:chgData name="Eastview Church" userId="15d23817203e572d" providerId="LiveId" clId="{9F81180A-08D6-416A-9C40-61B36CFD10B6}" dt="2020-08-28T17:00:59.248" v="50" actId="27636"/>
          <ac:spMkLst>
            <pc:docMk/>
            <pc:sldMk cId="0" sldId="321"/>
            <ac:spMk id="4" creationId="{00000000-0000-0000-0000-000000000000}"/>
          </ac:spMkLst>
        </pc:spChg>
      </pc:sldChg>
      <pc:sldChg chg="modSp mod">
        <pc:chgData name="Eastview Church" userId="15d23817203e572d" providerId="LiveId" clId="{9F81180A-08D6-416A-9C40-61B36CFD10B6}" dt="2020-08-28T17:00:59.248" v="51" actId="27636"/>
        <pc:sldMkLst>
          <pc:docMk/>
          <pc:sldMk cId="0" sldId="322"/>
        </pc:sldMkLst>
        <pc:spChg chg="mod">
          <ac:chgData name="Eastview Church" userId="15d23817203e572d" providerId="LiveId" clId="{9F81180A-08D6-416A-9C40-61B36CFD10B6}" dt="2020-08-28T17:00:59.248" v="51" actId="27636"/>
          <ac:spMkLst>
            <pc:docMk/>
            <pc:sldMk cId="0" sldId="322"/>
            <ac:spMk id="4" creationId="{00000000-0000-0000-0000-000000000000}"/>
          </ac:spMkLst>
        </pc:spChg>
      </pc:sldChg>
      <pc:sldChg chg="modSp mod">
        <pc:chgData name="Eastview Church" userId="15d23817203e572d" providerId="LiveId" clId="{9F81180A-08D6-416A-9C40-61B36CFD10B6}" dt="2020-08-28T17:00:59.264" v="52" actId="27636"/>
        <pc:sldMkLst>
          <pc:docMk/>
          <pc:sldMk cId="0" sldId="323"/>
        </pc:sldMkLst>
        <pc:spChg chg="mod">
          <ac:chgData name="Eastview Church" userId="15d23817203e572d" providerId="LiveId" clId="{9F81180A-08D6-416A-9C40-61B36CFD10B6}" dt="2020-08-28T17:00:59.264" v="52" actId="27636"/>
          <ac:spMkLst>
            <pc:docMk/>
            <pc:sldMk cId="0" sldId="323"/>
            <ac:spMk id="4" creationId="{00000000-0000-0000-0000-000000000000}"/>
          </ac:spMkLst>
        </pc:spChg>
      </pc:sldChg>
      <pc:sldChg chg="modSp mod">
        <pc:chgData name="Eastview Church" userId="15d23817203e572d" providerId="LiveId" clId="{9F81180A-08D6-416A-9C40-61B36CFD10B6}" dt="2020-08-28T17:00:59.280" v="53" actId="27636"/>
        <pc:sldMkLst>
          <pc:docMk/>
          <pc:sldMk cId="0" sldId="324"/>
        </pc:sldMkLst>
        <pc:spChg chg="mod">
          <ac:chgData name="Eastview Church" userId="15d23817203e572d" providerId="LiveId" clId="{9F81180A-08D6-416A-9C40-61B36CFD10B6}" dt="2020-08-28T17:00:59.280" v="53" actId="27636"/>
          <ac:spMkLst>
            <pc:docMk/>
            <pc:sldMk cId="0" sldId="324"/>
            <ac:spMk id="4" creationId="{00000000-0000-0000-0000-000000000000}"/>
          </ac:spMkLst>
        </pc:spChg>
      </pc:sldChg>
      <pc:sldChg chg="addSp modSp mod">
        <pc:chgData name="Eastview Church" userId="15d23817203e572d" providerId="LiveId" clId="{9F81180A-08D6-416A-9C40-61B36CFD10B6}" dt="2020-08-28T17:12:17.236" v="671" actId="6549"/>
        <pc:sldMkLst>
          <pc:docMk/>
          <pc:sldMk cId="0" sldId="325"/>
        </pc:sldMkLst>
        <pc:spChg chg="add mod">
          <ac:chgData name="Eastview Church" userId="15d23817203e572d" providerId="LiveId" clId="{9F81180A-08D6-416A-9C40-61B36CFD10B6}" dt="2020-08-28T17:12:17.236" v="671" actId="6549"/>
          <ac:spMkLst>
            <pc:docMk/>
            <pc:sldMk cId="0" sldId="325"/>
            <ac:spMk id="2" creationId="{A5D3F989-8629-4624-972B-BF9A6216E9AE}"/>
          </ac:spMkLst>
        </pc:spChg>
      </pc:sldChg>
      <pc:sldChg chg="addSp modSp mod">
        <pc:chgData name="Eastview Church" userId="15d23817203e572d" providerId="LiveId" clId="{9F81180A-08D6-416A-9C40-61B36CFD10B6}" dt="2020-08-28T17:11:59.654" v="651" actId="6549"/>
        <pc:sldMkLst>
          <pc:docMk/>
          <pc:sldMk cId="0" sldId="342"/>
        </pc:sldMkLst>
        <pc:spChg chg="add mod">
          <ac:chgData name="Eastview Church" userId="15d23817203e572d" providerId="LiveId" clId="{9F81180A-08D6-416A-9C40-61B36CFD10B6}" dt="2020-08-28T17:11:59.654" v="651" actId="6549"/>
          <ac:spMkLst>
            <pc:docMk/>
            <pc:sldMk cId="0" sldId="342"/>
            <ac:spMk id="2" creationId="{7DEA53F1-C345-46BA-9FAB-5293F61DFE26}"/>
          </ac:spMkLst>
        </pc:spChg>
      </pc:sldChg>
      <pc:sldChg chg="addSp modSp mod">
        <pc:chgData name="Eastview Church" userId="15d23817203e572d" providerId="LiveId" clId="{9F81180A-08D6-416A-9C40-61B36CFD10B6}" dt="2020-08-28T17:11:43.743" v="646" actId="1076"/>
        <pc:sldMkLst>
          <pc:docMk/>
          <pc:sldMk cId="0" sldId="367"/>
        </pc:sldMkLst>
        <pc:spChg chg="add mod">
          <ac:chgData name="Eastview Church" userId="15d23817203e572d" providerId="LiveId" clId="{9F81180A-08D6-416A-9C40-61B36CFD10B6}" dt="2020-08-28T17:11:43.743" v="646" actId="1076"/>
          <ac:spMkLst>
            <pc:docMk/>
            <pc:sldMk cId="0" sldId="367"/>
            <ac:spMk id="2" creationId="{18441951-ABB7-46D0-9C04-C7B596FBFC53}"/>
          </ac:spMkLst>
        </pc:spChg>
      </pc:sldChg>
      <pc:sldChg chg="add ord">
        <pc:chgData name="Eastview Church" userId="15d23817203e572d" providerId="LiveId" clId="{9F81180A-08D6-416A-9C40-61B36CFD10B6}" dt="2020-08-28T16:57:38.725" v="5"/>
        <pc:sldMkLst>
          <pc:docMk/>
          <pc:sldMk cId="1294327106" sldId="2019"/>
        </pc:sldMkLst>
      </pc:sldChg>
      <pc:sldChg chg="add del">
        <pc:chgData name="Eastview Church" userId="15d23817203e572d" providerId="LiveId" clId="{9F81180A-08D6-416A-9C40-61B36CFD10B6}" dt="2020-08-28T16:57:28.841" v="3" actId="47"/>
        <pc:sldMkLst>
          <pc:docMk/>
          <pc:sldMk cId="621980247" sldId="2020"/>
        </pc:sldMkLst>
      </pc:sldChg>
      <pc:sldChg chg="add del">
        <pc:chgData name="Eastview Church" userId="15d23817203e572d" providerId="LiveId" clId="{9F81180A-08D6-416A-9C40-61B36CFD10B6}" dt="2020-08-28T16:57:47.729" v="6" actId="47"/>
        <pc:sldMkLst>
          <pc:docMk/>
          <pc:sldMk cId="2772596729" sldId="2021"/>
        </pc:sldMkLst>
      </pc:sldChg>
      <pc:sldChg chg="addSp delSp modSp add mod ord">
        <pc:chgData name="Eastview Church" userId="15d23817203e572d" providerId="LiveId" clId="{9F81180A-08D6-416A-9C40-61B36CFD10B6}" dt="2020-08-28T17:11:00.403" v="634" actId="1076"/>
        <pc:sldMkLst>
          <pc:docMk/>
          <pc:sldMk cId="660636645" sldId="2022"/>
        </pc:sldMkLst>
        <pc:spChg chg="add del mod">
          <ac:chgData name="Eastview Church" userId="15d23817203e572d" providerId="LiveId" clId="{9F81180A-08D6-416A-9C40-61B36CFD10B6}" dt="2020-08-28T17:10:35.487" v="581" actId="478"/>
          <ac:spMkLst>
            <pc:docMk/>
            <pc:sldMk cId="660636645" sldId="2022"/>
            <ac:spMk id="2" creationId="{41C36D5A-0025-48FA-A3A6-1F945FD69121}"/>
          </ac:spMkLst>
        </pc:spChg>
        <pc:spChg chg="add mod">
          <ac:chgData name="Eastview Church" userId="15d23817203e572d" providerId="LiveId" clId="{9F81180A-08D6-416A-9C40-61B36CFD10B6}" dt="2020-08-28T17:11:00.403" v="634" actId="1076"/>
          <ac:spMkLst>
            <pc:docMk/>
            <pc:sldMk cId="660636645" sldId="2022"/>
            <ac:spMk id="3" creationId="{E4BFD1BE-89E6-488B-BB57-83A3C9FD14F6}"/>
          </ac:spMkLst>
        </pc:spChg>
      </pc:sldChg>
      <pc:sldChg chg="addSp modSp add mod">
        <pc:chgData name="Eastview Church" userId="15d23817203e572d" providerId="LiveId" clId="{9F81180A-08D6-416A-9C40-61B36CFD10B6}" dt="2020-08-28T17:14:22.040" v="789" actId="1076"/>
        <pc:sldMkLst>
          <pc:docMk/>
          <pc:sldMk cId="1270978598" sldId="2023"/>
        </pc:sldMkLst>
        <pc:spChg chg="add mod">
          <ac:chgData name="Eastview Church" userId="15d23817203e572d" providerId="LiveId" clId="{9F81180A-08D6-416A-9C40-61B36CFD10B6}" dt="2020-08-28T17:14:22.040" v="789" actId="1076"/>
          <ac:spMkLst>
            <pc:docMk/>
            <pc:sldMk cId="1270978598" sldId="2023"/>
            <ac:spMk id="3" creationId="{FF9CF349-8C65-4B99-AE27-5EDD73C7E731}"/>
          </ac:spMkLst>
        </pc:spChg>
      </pc:sldChg>
      <pc:sldChg chg="add">
        <pc:chgData name="Eastview Church" userId="15d23817203e572d" providerId="LiveId" clId="{9F81180A-08D6-416A-9C40-61B36CFD10B6}" dt="2020-08-26T22:56:08.566" v="0"/>
        <pc:sldMkLst>
          <pc:docMk/>
          <pc:sldMk cId="696966636" sldId="2024"/>
        </pc:sldMkLst>
      </pc:sldChg>
      <pc:sldChg chg="add ord">
        <pc:chgData name="Eastview Church" userId="15d23817203e572d" providerId="LiveId" clId="{9F81180A-08D6-416A-9C40-61B36CFD10B6}" dt="2020-08-28T16:57:38.725" v="5"/>
        <pc:sldMkLst>
          <pc:docMk/>
          <pc:sldMk cId="2919069588" sldId="2025"/>
        </pc:sldMkLst>
      </pc:sldChg>
      <pc:sldChg chg="add">
        <pc:chgData name="Eastview Church" userId="15d23817203e572d" providerId="LiveId" clId="{9F81180A-08D6-416A-9C40-61B36CFD10B6}" dt="2020-08-26T22:56:08.566" v="0"/>
        <pc:sldMkLst>
          <pc:docMk/>
          <pc:sldMk cId="4249402070" sldId="2026"/>
        </pc:sldMkLst>
      </pc:sldChg>
      <pc:sldChg chg="new del">
        <pc:chgData name="Eastview Church" userId="15d23817203e572d" providerId="LiveId" clId="{9F81180A-08D6-416A-9C40-61B36CFD10B6}" dt="2020-08-28T17:02:52.991" v="73" actId="47"/>
        <pc:sldMkLst>
          <pc:docMk/>
          <pc:sldMk cId="3897506393" sldId="2027"/>
        </pc:sldMkLst>
      </pc:sldChg>
      <pc:sldChg chg="add del">
        <pc:chgData name="Eastview Church" userId="15d23817203e572d" providerId="LiveId" clId="{9F81180A-08D6-416A-9C40-61B36CFD10B6}" dt="2020-08-28T17:02:50.070" v="72" actId="47"/>
        <pc:sldMkLst>
          <pc:docMk/>
          <pc:sldMk cId="960615225" sldId="2028"/>
        </pc:sldMkLst>
      </pc:sldChg>
      <pc:sldChg chg="add del">
        <pc:chgData name="Eastview Church" userId="15d23817203e572d" providerId="LiveId" clId="{9F81180A-08D6-416A-9C40-61B36CFD10B6}" dt="2020-08-28T17:02:50.070" v="72" actId="47"/>
        <pc:sldMkLst>
          <pc:docMk/>
          <pc:sldMk cId="2623890954" sldId="2029"/>
        </pc:sldMkLst>
      </pc:sldChg>
      <pc:sldChg chg="add del">
        <pc:chgData name="Eastview Church" userId="15d23817203e572d" providerId="LiveId" clId="{9F81180A-08D6-416A-9C40-61B36CFD10B6}" dt="2020-08-28T17:02:44.393" v="71" actId="47"/>
        <pc:sldMkLst>
          <pc:docMk/>
          <pc:sldMk cId="2658136367" sldId="2030"/>
        </pc:sldMkLst>
      </pc:sldChg>
      <pc:sldChg chg="add del">
        <pc:chgData name="Eastview Church" userId="15d23817203e572d" providerId="LiveId" clId="{9F81180A-08D6-416A-9C40-61B36CFD10B6}" dt="2020-08-28T17:02:37.253" v="69" actId="47"/>
        <pc:sldMkLst>
          <pc:docMk/>
          <pc:sldMk cId="3227447741" sldId="2031"/>
        </pc:sldMkLst>
      </pc:sldChg>
      <pc:sldChg chg="addSp add del">
        <pc:chgData name="Eastview Church" userId="15d23817203e572d" providerId="LiveId" clId="{9F81180A-08D6-416A-9C40-61B36CFD10B6}" dt="2020-08-28T17:02:34.398" v="68" actId="47"/>
        <pc:sldMkLst>
          <pc:docMk/>
          <pc:sldMk cId="2372657627" sldId="2032"/>
        </pc:sldMkLst>
        <pc:picChg chg="add">
          <ac:chgData name="Eastview Church" userId="15d23817203e572d" providerId="LiveId" clId="{9F81180A-08D6-416A-9C40-61B36CFD10B6}" dt="2020-08-28T17:00:57.546" v="14"/>
          <ac:picMkLst>
            <pc:docMk/>
            <pc:sldMk cId="2372657627" sldId="2032"/>
            <ac:picMk id="2" creationId="{83291FFF-B33F-4C72-B525-A221DD397B5B}"/>
          </ac:picMkLst>
        </pc:picChg>
      </pc:sldChg>
      <pc:sldChg chg="add del">
        <pc:chgData name="Eastview Church" userId="15d23817203e572d" providerId="LiveId" clId="{9F81180A-08D6-416A-9C40-61B36CFD10B6}" dt="2020-08-28T17:02:34.398" v="68" actId="47"/>
        <pc:sldMkLst>
          <pc:docMk/>
          <pc:sldMk cId="4237469541" sldId="2033"/>
        </pc:sldMkLst>
      </pc:sldChg>
      <pc:sldChg chg="add del">
        <pc:chgData name="Eastview Church" userId="15d23817203e572d" providerId="LiveId" clId="{9F81180A-08D6-416A-9C40-61B36CFD10B6}" dt="2020-08-28T17:02:34.398" v="68" actId="47"/>
        <pc:sldMkLst>
          <pc:docMk/>
          <pc:sldMk cId="3761938574" sldId="2034"/>
        </pc:sldMkLst>
      </pc:sldChg>
      <pc:sldChg chg="add del">
        <pc:chgData name="Eastview Church" userId="15d23817203e572d" providerId="LiveId" clId="{9F81180A-08D6-416A-9C40-61B36CFD10B6}" dt="2020-08-28T17:02:37.253" v="69" actId="47"/>
        <pc:sldMkLst>
          <pc:docMk/>
          <pc:sldMk cId="263480744" sldId="2035"/>
        </pc:sldMkLst>
      </pc:sldChg>
      <pc:sldChg chg="add del">
        <pc:chgData name="Eastview Church" userId="15d23817203e572d" providerId="LiveId" clId="{9F81180A-08D6-416A-9C40-61B36CFD10B6}" dt="2020-08-28T17:02:44.393" v="71" actId="47"/>
        <pc:sldMkLst>
          <pc:docMk/>
          <pc:sldMk cId="2824376054" sldId="2036"/>
        </pc:sldMkLst>
      </pc:sldChg>
      <pc:sldChg chg="add del">
        <pc:chgData name="Eastview Church" userId="15d23817203e572d" providerId="LiveId" clId="{9F81180A-08D6-416A-9C40-61B36CFD10B6}" dt="2020-08-28T17:02:40.728" v="70" actId="47"/>
        <pc:sldMkLst>
          <pc:docMk/>
          <pc:sldMk cId="1102085508" sldId="2037"/>
        </pc:sldMkLst>
      </pc:sldChg>
      <pc:sldChg chg="add del">
        <pc:chgData name="Eastview Church" userId="15d23817203e572d" providerId="LiveId" clId="{9F81180A-08D6-416A-9C40-61B36CFD10B6}" dt="2020-08-28T17:02:40.728" v="70" actId="47"/>
        <pc:sldMkLst>
          <pc:docMk/>
          <pc:sldMk cId="463876090" sldId="2038"/>
        </pc:sldMkLst>
      </pc:sldChg>
      <pc:sldChg chg="addSp modSp add mod">
        <pc:chgData name="Eastview Church" userId="15d23817203e572d" providerId="LiveId" clId="{9F81180A-08D6-416A-9C40-61B36CFD10B6}" dt="2020-08-28T17:07:11.788" v="333" actId="1076"/>
        <pc:sldMkLst>
          <pc:docMk/>
          <pc:sldMk cId="3318481718" sldId="2039"/>
        </pc:sldMkLst>
        <pc:spChg chg="add mod">
          <ac:chgData name="Eastview Church" userId="15d23817203e572d" providerId="LiveId" clId="{9F81180A-08D6-416A-9C40-61B36CFD10B6}" dt="2020-08-28T17:07:11.788" v="333" actId="1076"/>
          <ac:spMkLst>
            <pc:docMk/>
            <pc:sldMk cId="3318481718" sldId="2039"/>
            <ac:spMk id="3" creationId="{33EACAC7-39D7-4859-A4CF-70F6AB47B840}"/>
          </ac:spMkLst>
        </pc:spChg>
        <pc:picChg chg="mod">
          <ac:chgData name="Eastview Church" userId="15d23817203e572d" providerId="LiveId" clId="{9F81180A-08D6-416A-9C40-61B36CFD10B6}" dt="2020-08-28T17:02:01.625" v="61" actId="14100"/>
          <ac:picMkLst>
            <pc:docMk/>
            <pc:sldMk cId="3318481718" sldId="2039"/>
            <ac:picMk id="2" creationId="{83291FFF-B33F-4C72-B525-A221DD397B5B}"/>
          </ac:picMkLst>
        </pc:picChg>
      </pc:sldChg>
      <pc:sldChg chg="addSp modSp add mod">
        <pc:chgData name="Eastview Church" userId="15d23817203e572d" providerId="LiveId" clId="{9F81180A-08D6-416A-9C40-61B36CFD10B6}" dt="2020-08-28T17:06:43.800" v="327" actId="1076"/>
        <pc:sldMkLst>
          <pc:docMk/>
          <pc:sldMk cId="921996353" sldId="2040"/>
        </pc:sldMkLst>
        <pc:spChg chg="add mod">
          <ac:chgData name="Eastview Church" userId="15d23817203e572d" providerId="LiveId" clId="{9F81180A-08D6-416A-9C40-61B36CFD10B6}" dt="2020-08-28T17:06:43.800" v="327" actId="1076"/>
          <ac:spMkLst>
            <pc:docMk/>
            <pc:sldMk cId="921996353" sldId="2040"/>
            <ac:spMk id="4" creationId="{E6F78FEA-140B-4766-A279-F2A46CB24CAD}"/>
          </ac:spMkLst>
        </pc:spChg>
      </pc:sldChg>
      <pc:sldChg chg="addSp modSp add mod ord">
        <pc:chgData name="Eastview Church" userId="15d23817203e572d" providerId="LiveId" clId="{9F81180A-08D6-416A-9C40-61B36CFD10B6}" dt="2020-08-28T17:07:24.903" v="335"/>
        <pc:sldMkLst>
          <pc:docMk/>
          <pc:sldMk cId="3134972883" sldId="2041"/>
        </pc:sldMkLst>
        <pc:spChg chg="add mod">
          <ac:chgData name="Eastview Church" userId="15d23817203e572d" providerId="LiveId" clId="{9F81180A-08D6-416A-9C40-61B36CFD10B6}" dt="2020-08-28T17:05:58.774" v="210" actId="1076"/>
          <ac:spMkLst>
            <pc:docMk/>
            <pc:sldMk cId="3134972883" sldId="2041"/>
            <ac:spMk id="4" creationId="{F6994AA1-0222-41DF-8CEB-8BEE4401F1C2}"/>
          </ac:spMkLst>
        </pc:spChg>
      </pc:sldChg>
      <pc:sldChg chg="addSp delSp modSp add mod">
        <pc:chgData name="Eastview Church" userId="15d23817203e572d" providerId="LiveId" clId="{9F81180A-08D6-416A-9C40-61B36CFD10B6}" dt="2020-08-28T17:08:29.817" v="427"/>
        <pc:sldMkLst>
          <pc:docMk/>
          <pc:sldMk cId="4264541674" sldId="2042"/>
        </pc:sldMkLst>
        <pc:spChg chg="add del mod">
          <ac:chgData name="Eastview Church" userId="15d23817203e572d" providerId="LiveId" clId="{9F81180A-08D6-416A-9C40-61B36CFD10B6}" dt="2020-08-28T17:08:29.817" v="427"/>
          <ac:spMkLst>
            <pc:docMk/>
            <pc:sldMk cId="4264541674" sldId="2042"/>
            <ac:spMk id="3" creationId="{66B0C345-3056-4E8E-B49D-85ED297643D5}"/>
          </ac:spMkLst>
        </pc:spChg>
        <pc:spChg chg="add mod">
          <ac:chgData name="Eastview Church" userId="15d23817203e572d" providerId="LiveId" clId="{9F81180A-08D6-416A-9C40-61B36CFD10B6}" dt="2020-08-28T17:08:26.680" v="425" actId="1076"/>
          <ac:spMkLst>
            <pc:docMk/>
            <pc:sldMk cId="4264541674" sldId="2042"/>
            <ac:spMk id="5" creationId="{F072C4E6-EE04-471A-BFEE-DB695C8C8401}"/>
          </ac:spMkLst>
        </pc:spChg>
      </pc:sldChg>
      <pc:sldChg chg="addSp modSp add mod">
        <pc:chgData name="Eastview Church" userId="15d23817203e572d" providerId="LiveId" clId="{9F81180A-08D6-416A-9C40-61B36CFD10B6}" dt="2020-08-28T17:09:07.177" v="468" actId="122"/>
        <pc:sldMkLst>
          <pc:docMk/>
          <pc:sldMk cId="573628588" sldId="2043"/>
        </pc:sldMkLst>
        <pc:spChg chg="add mod">
          <ac:chgData name="Eastview Church" userId="15d23817203e572d" providerId="LiveId" clId="{9F81180A-08D6-416A-9C40-61B36CFD10B6}" dt="2020-08-28T17:09:07.177" v="468" actId="122"/>
          <ac:spMkLst>
            <pc:docMk/>
            <pc:sldMk cId="573628588" sldId="2043"/>
            <ac:spMk id="4" creationId="{3A995A1A-C76F-4326-BD86-4911DDD17B06}"/>
          </ac:spMkLst>
        </pc:spChg>
      </pc:sldChg>
      <pc:sldChg chg="addSp modSp add mod">
        <pc:chgData name="Eastview Church" userId="15d23817203e572d" providerId="LiveId" clId="{9F81180A-08D6-416A-9C40-61B36CFD10B6}" dt="2020-08-28T17:09:52.550" v="521" actId="1076"/>
        <pc:sldMkLst>
          <pc:docMk/>
          <pc:sldMk cId="3857170409" sldId="2044"/>
        </pc:sldMkLst>
        <pc:spChg chg="add mod">
          <ac:chgData name="Eastview Church" userId="15d23817203e572d" providerId="LiveId" clId="{9F81180A-08D6-416A-9C40-61B36CFD10B6}" dt="2020-08-28T17:09:52.550" v="521" actId="1076"/>
          <ac:spMkLst>
            <pc:docMk/>
            <pc:sldMk cId="3857170409" sldId="2044"/>
            <ac:spMk id="4" creationId="{0CB15650-89F0-4EC6-9DBE-EB4A2D05D639}"/>
          </ac:spMkLst>
        </pc:spChg>
      </pc:sldChg>
      <pc:sldChg chg="addSp delSp modSp add mod modTransition">
        <pc:chgData name="Eastview Church" userId="15d23817203e572d" providerId="LiveId" clId="{9F81180A-08D6-416A-9C40-61B36CFD10B6}" dt="2020-08-30T20:49:16.649" v="1166"/>
        <pc:sldMkLst>
          <pc:docMk/>
          <pc:sldMk cId="3681826610" sldId="2045"/>
        </pc:sldMkLst>
        <pc:spChg chg="add mod">
          <ac:chgData name="Eastview Church" userId="15d23817203e572d" providerId="LiveId" clId="{9F81180A-08D6-416A-9C40-61B36CFD10B6}" dt="2020-08-30T20:46:11.408" v="1128" actId="20577"/>
          <ac:spMkLst>
            <pc:docMk/>
            <pc:sldMk cId="3681826610" sldId="2045"/>
            <ac:spMk id="4" creationId="{F5FD1BF9-C9E1-46C4-A3FC-E239B74977FA}"/>
          </ac:spMkLst>
        </pc:spChg>
        <pc:spChg chg="add del">
          <ac:chgData name="Eastview Church" userId="15d23817203e572d" providerId="LiveId" clId="{9F81180A-08D6-416A-9C40-61B36CFD10B6}" dt="2020-08-30T20:46:24" v="1130" actId="22"/>
          <ac:spMkLst>
            <pc:docMk/>
            <pc:sldMk cId="3681826610" sldId="2045"/>
            <ac:spMk id="6" creationId="{54149A44-DA2C-4C61-B243-5C159F8CCD9F}"/>
          </ac:spMkLst>
        </pc:spChg>
        <pc:picChg chg="mod">
          <ac:chgData name="Eastview Church" userId="15d23817203e572d" providerId="LiveId" clId="{9F81180A-08D6-416A-9C40-61B36CFD10B6}" dt="2020-08-30T20:43:11.981" v="1092"/>
          <ac:picMkLst>
            <pc:docMk/>
            <pc:sldMk cId="3681826610" sldId="2045"/>
            <ac:picMk id="2" creationId="{83291FFF-B33F-4C72-B525-A221DD397B5B}"/>
          </ac:picMkLst>
        </pc:picChg>
      </pc:sldChg>
      <pc:sldChg chg="modSp mod modTransition">
        <pc:chgData name="Eastview Church" userId="15d23817203e572d" providerId="LiveId" clId="{9F81180A-08D6-416A-9C40-61B36CFD10B6}" dt="2020-08-30T20:49:28.443" v="1168"/>
        <pc:sldMkLst>
          <pc:docMk/>
          <pc:sldMk cId="4018906734" sldId="2046"/>
        </pc:sldMkLst>
        <pc:spChg chg="mod">
          <ac:chgData name="Eastview Church" userId="15d23817203e572d" providerId="LiveId" clId="{9F81180A-08D6-416A-9C40-61B36CFD10B6}" dt="2020-08-30T20:48:26.658" v="1163" actId="20577"/>
          <ac:spMkLst>
            <pc:docMk/>
            <pc:sldMk cId="4018906734" sldId="2046"/>
            <ac:spMk id="4" creationId="{F5FD1BF9-C9E1-46C4-A3FC-E239B74977FA}"/>
          </ac:spMkLst>
        </pc:spChg>
      </pc:sldChg>
      <pc:sldChg chg="delSp mod ord">
        <pc:chgData name="Eastview Church" userId="15d23817203e572d" providerId="LiveId" clId="{9F81180A-08D6-416A-9C40-61B36CFD10B6}" dt="2020-08-30T20:48:43.410" v="1165"/>
        <pc:sldMkLst>
          <pc:docMk/>
          <pc:sldMk cId="2865086892" sldId="2047"/>
        </pc:sldMkLst>
        <pc:spChg chg="del">
          <ac:chgData name="Eastview Church" userId="15d23817203e572d" providerId="LiveId" clId="{9F81180A-08D6-416A-9C40-61B36CFD10B6}" dt="2020-08-30T20:48:15.548" v="1159" actId="478"/>
          <ac:spMkLst>
            <pc:docMk/>
            <pc:sldMk cId="2865086892" sldId="2047"/>
            <ac:spMk id="4" creationId="{F5FD1BF9-C9E1-46C4-A3FC-E239B74977FA}"/>
          </ac:spMkLst>
        </pc:spChg>
      </pc:sldChg>
      <pc:sldChg chg="modSp mod modTransition">
        <pc:chgData name="Eastview Church" userId="15d23817203e572d" providerId="LiveId" clId="{9F81180A-08D6-416A-9C40-61B36CFD10B6}" dt="2020-08-30T20:49:25.761" v="1167"/>
        <pc:sldMkLst>
          <pc:docMk/>
          <pc:sldMk cId="3486621294" sldId="2048"/>
        </pc:sldMkLst>
        <pc:spChg chg="mod">
          <ac:chgData name="Eastview Church" userId="15d23817203e572d" providerId="LiveId" clId="{9F81180A-08D6-416A-9C40-61B36CFD10B6}" dt="2020-08-30T20:48:03.660" v="1158" actId="2711"/>
          <ac:spMkLst>
            <pc:docMk/>
            <pc:sldMk cId="3486621294" sldId="2048"/>
            <ac:spMk id="4" creationId="{F5FD1BF9-C9E1-46C4-A3FC-E239B74977FA}"/>
          </ac:spMkLst>
        </pc:spChg>
      </pc:sldChg>
      <pc:sldChg chg="add modTransition">
        <pc:chgData name="Eastview Church" userId="15d23817203e572d" providerId="LiveId" clId="{9F81180A-08D6-416A-9C40-61B36CFD10B6}" dt="2020-08-30T20:50:52.190" v="1170"/>
        <pc:sldMkLst>
          <pc:docMk/>
          <pc:sldMk cId="2529886021" sldId="2049"/>
        </pc:sldMkLst>
      </pc:sldChg>
      <pc:sldMasterChg chg="del delSldLayout">
        <pc:chgData name="Eastview Church" userId="15d23817203e572d" providerId="LiveId" clId="{9F81180A-08D6-416A-9C40-61B36CFD10B6}" dt="2020-08-28T16:57:28.841" v="3" actId="47"/>
        <pc:sldMasterMkLst>
          <pc:docMk/>
          <pc:sldMasterMk cId="1249323307" sldId="2147483681"/>
        </pc:sldMasterMkLst>
        <pc:sldLayoutChg chg="del">
          <pc:chgData name="Eastview Church" userId="15d23817203e572d" providerId="LiveId" clId="{9F81180A-08D6-416A-9C40-61B36CFD10B6}" dt="2020-08-28T16:57:28.841" v="3" actId="47"/>
          <pc:sldLayoutMkLst>
            <pc:docMk/>
            <pc:sldMasterMk cId="1249323307" sldId="2147483681"/>
            <pc:sldLayoutMk cId="1575385222" sldId="2147483682"/>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227559983" sldId="2147483683"/>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1017580945" sldId="2147483684"/>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3615591719" sldId="2147483685"/>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247729314" sldId="2147483686"/>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647150447" sldId="2147483687"/>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3821992231" sldId="2147483688"/>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3479176172" sldId="2147483689"/>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4243973758" sldId="2147483690"/>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3576106826" sldId="2147483691"/>
          </pc:sldLayoutMkLst>
        </pc:sldLayoutChg>
        <pc:sldLayoutChg chg="del">
          <pc:chgData name="Eastview Church" userId="15d23817203e572d" providerId="LiveId" clId="{9F81180A-08D6-416A-9C40-61B36CFD10B6}" dt="2020-08-28T16:57:28.841" v="3" actId="47"/>
          <pc:sldLayoutMkLst>
            <pc:docMk/>
            <pc:sldMasterMk cId="1249323307" sldId="2147483681"/>
            <pc:sldLayoutMk cId="2781504059"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smtClean="0"/>
              <a:pPr/>
              <a:t>9/4/2020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en-US" altLang="ja-JP"/>
              <a:t>Click to edit Master title style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en-US" altLang="ja-JP"/>
              <a:t>Click icon to add picture</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a:t>Click to edit Master text styles</a:t>
            </a:r>
          </a:p>
        </p:txBody>
      </p:sp>
      <p:sp>
        <p:nvSpPr>
          <p:cNvPr id="10" name="Date Placeholder 9"/>
          <p:cNvSpPr>
            <a:spLocks noGrp="1"/>
          </p:cNvSpPr>
          <p:nvPr>
            <p:ph type="dt" sz="half" idx="10"/>
          </p:nvPr>
        </p:nvSpPr>
        <p:spPr/>
        <p:txBody>
          <a:bodyPr/>
          <a:lstStyle/>
          <a:p>
            <a:fld id="{F8E4C437-443C-4C84-B3D2-A79C233864B6}" type="datetimeFigureOut">
              <a:rPr lang="en-US" smtClean="0"/>
              <a:pPr/>
              <a:t>9/4/2020</a:t>
            </a:fld>
            <a:endParaRPr lang="en-US"/>
          </a:p>
        </p:txBody>
      </p:sp>
      <p:sp>
        <p:nvSpPr>
          <p:cNvPr id="11" name="Slide Number Placeholder 10"/>
          <p:cNvSpPr>
            <a:spLocks noGrp="1"/>
          </p:cNvSpPr>
          <p:nvPr>
            <p:ph type="sldNum" sz="quarter" idx="11"/>
          </p:nvPr>
        </p:nvSpPr>
        <p:spPr/>
        <p:txBody>
          <a:bodyPr/>
          <a:lstStyle/>
          <a:p>
            <a:fld id="{C56C5806-E9B9-43CA-AA36-8CB35E473D45}"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83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8E4C437-443C-4C84-B3D2-A79C233864B6}"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19820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8E4C437-443C-4C84-B3D2-A79C233864B6}"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87501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948829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79917759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323135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750738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54620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318593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00929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8E4C437-443C-4C84-B3D2-A79C233864B6}" type="datetimeFigureOut">
              <a:rPr lang="en-US" smtClean="0"/>
              <a:pPr/>
              <a:t>9/4/2020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56C5806-E9B9-43CA-AA36-8CB35E473D45}" type="slidenum">
              <a:rPr lang="en-US" smtClean="0"/>
              <a:pPr/>
              <a:t>‹#›</a:t>
            </a:fld>
            <a:endParaRPr lang="en-US"/>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a:t>Click to edit Master title style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a:t>Click to edit Master subtitle style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331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65507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3602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438899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95031555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89538341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046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158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3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759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17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F8E4C437-443C-4C84-B3D2-A79C233864B6}"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2292647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223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771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752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12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119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02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a:t>Click to edit Master text styles</a:t>
            </a:r>
          </a:p>
        </p:txBody>
      </p:sp>
      <p:sp>
        <p:nvSpPr>
          <p:cNvPr id="4" name="Date Placeholder 3"/>
          <p:cNvSpPr>
            <a:spLocks noGrp="1"/>
          </p:cNvSpPr>
          <p:nvPr>
            <p:ph type="dt" sz="half" idx="10"/>
          </p:nvPr>
        </p:nvSpPr>
        <p:spPr/>
        <p:txBody>
          <a:bodyPr/>
          <a:lstStyle/>
          <a:p>
            <a:fld id="{F8E4C437-443C-4C84-B3D2-A79C233864B6}"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C5806-E9B9-43CA-AA36-8CB35E473D45}" type="slidenum">
              <a:rPr lang="en-US" smtClean="0"/>
              <a:pPr/>
              <a:t>‹#›</a:t>
            </a:fld>
            <a:endParaRPr lang="en-US"/>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a:t>Click to edit Master title style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73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F8E4C437-443C-4C84-B3D2-A79C233864B6}"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267523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en-US" altLang="ja-JP"/>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7" name="Date Placeholder 6"/>
          <p:cNvSpPr>
            <a:spLocks noGrp="1"/>
          </p:cNvSpPr>
          <p:nvPr>
            <p:ph type="dt" sz="half" idx="10"/>
          </p:nvPr>
        </p:nvSpPr>
        <p:spPr/>
        <p:txBody>
          <a:bodyPr/>
          <a:lstStyle/>
          <a:p>
            <a:fld id="{F8E4C437-443C-4C84-B3D2-A79C233864B6}"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161445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F8E4C437-443C-4C84-B3D2-A79C233864B6}"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13641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4C437-443C-4C84-B3D2-A79C233864B6}"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648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en-US" altLang="ja-JP"/>
              <a:t>Click to edit Master title style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a:t>Click to edit Master text styles</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F8E4C437-443C-4C84-B3D2-A79C233864B6}"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C5806-E9B9-43CA-AA36-8CB35E473D45}" type="slidenum">
              <a:rPr lang="en-US" smtClean="0"/>
              <a:pPr/>
              <a:t>‹#›</a:t>
            </a:fld>
            <a:endParaRPr lang="en-US"/>
          </a:p>
        </p:txBody>
      </p:sp>
    </p:spTree>
    <p:extLst>
      <p:ext uri="{BB962C8B-B14F-4D97-AF65-F5344CB8AC3E}">
        <p14:creationId xmlns:p14="http://schemas.microsoft.com/office/powerpoint/2010/main" val="36158268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9/4/2020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ja-JP"/>
              <a:t>Click to edit Master title style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F8E4C437-443C-4C84-B3D2-A79C233864B6}" type="datetimeFigureOut">
              <a:rPr lang="en-US" smtClean="0"/>
              <a:pPr/>
              <a:t>9/4/2020</a:t>
            </a:fld>
            <a:endParaRPr lang="en-US"/>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C56C5806-E9B9-43CA-AA36-8CB35E473D45}" type="slidenum">
              <a:rPr lang="en-US" smtClean="0"/>
              <a:pPr/>
              <a:t>‹#›</a:t>
            </a:fld>
            <a:endParaRPr lang="en-US"/>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23176"/>
      </p:ext>
    </p:extLst>
  </p:cSld>
  <p:clrMap bg1="dk1" tx1="lt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92166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004890"/>
            </a:gs>
            <a:gs pos="0">
              <a:srgbClr val="0070C0"/>
            </a:gs>
            <a:gs pos="100000">
              <a:srgbClr val="00206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9DEE7-57A0-497F-9ACA-D1E524FA91C4}" type="datetimeFigureOut">
              <a:rPr lang="en-US" smtClean="0">
                <a:solidFill>
                  <a:prstClr val="black">
                    <a:tint val="75000"/>
                  </a:prstClr>
                </a:solidFill>
              </a:rPr>
              <a:pPr/>
              <a:t>9/4/2020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B7BD5-5CB2-4A8D-AFC9-581A318278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9429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8BDE701-F94A-4210-95FC-848CED7D7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0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3</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0CB15650-89F0-4EC6-9DBE-EB4A2D05D639}"/>
              </a:ext>
            </a:extLst>
          </p:cNvPr>
          <p:cNvSpPr txBox="1"/>
          <p:nvPr/>
        </p:nvSpPr>
        <p:spPr>
          <a:xfrm>
            <a:off x="1105089" y="5657671"/>
            <a:ext cx="6933821" cy="646331"/>
          </a:xfrm>
          <a:prstGeom prst="rect">
            <a:avLst/>
          </a:prstGeom>
          <a:noFill/>
        </p:spPr>
        <p:txBody>
          <a:bodyPr wrap="none" rtlCol="0">
            <a:spAutoFit/>
          </a:bodyPr>
          <a:lstStyle/>
          <a:p>
            <a:pPr algn="ctr"/>
            <a:r>
              <a:rPr lang="en-US" sz="3600" dirty="0">
                <a:solidFill>
                  <a:schemeClr val="accent6">
                    <a:lumMod val="50000"/>
                  </a:schemeClr>
                </a:solidFill>
              </a:rPr>
              <a:t>Prayer of thanks for Christ’s coming</a:t>
            </a:r>
          </a:p>
        </p:txBody>
      </p:sp>
    </p:spTree>
    <p:extLst>
      <p:ext uri="{BB962C8B-B14F-4D97-AF65-F5344CB8AC3E}">
        <p14:creationId xmlns:p14="http://schemas.microsoft.com/office/powerpoint/2010/main" val="38571704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intensity="1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50868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intensity="10"/>
                    </a14:imgEffect>
                  </a14:imgLayer>
                </a14:imgProps>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5FD1BF9-C9E1-46C4-A3FC-E239B74977FA}"/>
              </a:ext>
            </a:extLst>
          </p:cNvPr>
          <p:cNvSpPr txBox="1"/>
          <p:nvPr/>
        </p:nvSpPr>
        <p:spPr>
          <a:xfrm>
            <a:off x="1775881" y="243512"/>
            <a:ext cx="5592237" cy="6370975"/>
          </a:xfrm>
          <a:prstGeom prst="rect">
            <a:avLst/>
          </a:prstGeom>
          <a:noFill/>
        </p:spPr>
        <p:txBody>
          <a:bodyPr wrap="none" rtlCol="0">
            <a:spAutoFit/>
          </a:bodyPr>
          <a:lstStyle/>
          <a:p>
            <a:r>
              <a:rPr lang="en-US" sz="2400" b="0" i="0" u="none" strike="noStrike" dirty="0">
                <a:solidFill>
                  <a:srgbClr val="C00000"/>
                </a:solidFill>
                <a:effectLst/>
                <a:latin typeface="Arial" panose="020B0604020202020204" pitchFamily="34" charset="0"/>
              </a:rPr>
              <a:t>I heard the bells on Christmas Day</a:t>
            </a:r>
            <a:br>
              <a:rPr lang="en-US" sz="2400" dirty="0">
                <a:solidFill>
                  <a:srgbClr val="C00000"/>
                </a:solidFill>
              </a:rPr>
            </a:br>
            <a:r>
              <a:rPr lang="en-US" sz="2400" b="0" i="0" u="none" strike="noStrike" dirty="0">
                <a:solidFill>
                  <a:srgbClr val="C00000"/>
                </a:solidFill>
                <a:effectLst/>
                <a:latin typeface="Arial" panose="020B0604020202020204" pitchFamily="34" charset="0"/>
              </a:rPr>
              <a:t>Their old, familiar carols play, </a:t>
            </a:r>
            <a:br>
              <a:rPr lang="en-US" sz="2400" dirty="0">
                <a:solidFill>
                  <a:srgbClr val="C00000"/>
                </a:solidFill>
              </a:rPr>
            </a:br>
            <a:r>
              <a:rPr lang="en-US" sz="2400" dirty="0">
                <a:solidFill>
                  <a:srgbClr val="C00000"/>
                </a:solidFill>
              </a:rPr>
              <a:t>    </a:t>
            </a:r>
            <a:r>
              <a:rPr lang="en-US" sz="2400" b="0" i="0" u="none" strike="noStrike" dirty="0">
                <a:solidFill>
                  <a:srgbClr val="C00000"/>
                </a:solidFill>
                <a:effectLst/>
                <a:latin typeface="Arial" panose="020B0604020202020204" pitchFamily="34" charset="0"/>
              </a:rPr>
              <a:t>and wild and sweet</a:t>
            </a:r>
            <a:br>
              <a:rPr lang="en-US" sz="2400" dirty="0">
                <a:solidFill>
                  <a:srgbClr val="C00000"/>
                </a:solidFill>
              </a:rPr>
            </a:br>
            <a:r>
              <a:rPr lang="en-US" sz="2400" dirty="0">
                <a:solidFill>
                  <a:srgbClr val="C00000"/>
                </a:solidFill>
              </a:rPr>
              <a:t>    </a:t>
            </a:r>
            <a:r>
              <a:rPr lang="en-US" sz="2400" b="0" i="0" u="none" strike="noStrike" dirty="0">
                <a:solidFill>
                  <a:srgbClr val="C00000"/>
                </a:solidFill>
                <a:effectLst/>
                <a:latin typeface="Arial" panose="020B0604020202020204" pitchFamily="34" charset="0"/>
              </a:rPr>
              <a:t>The words repeat</a:t>
            </a:r>
            <a:br>
              <a:rPr lang="en-US" sz="2400" dirty="0">
                <a:solidFill>
                  <a:srgbClr val="C00000"/>
                </a:solidFill>
              </a:rPr>
            </a:br>
            <a:r>
              <a:rPr lang="en-US" sz="2400" b="0" i="0" u="none" strike="noStrike" dirty="0">
                <a:solidFill>
                  <a:srgbClr val="C00000"/>
                </a:solidFill>
                <a:effectLst/>
                <a:latin typeface="Arial" panose="020B0604020202020204" pitchFamily="34" charset="0"/>
              </a:rPr>
              <a:t>Of peace on earth, good-will to men!</a:t>
            </a:r>
            <a:br>
              <a:rPr lang="en-US" sz="2400" dirty="0">
                <a:solidFill>
                  <a:srgbClr val="C00000"/>
                </a:solidFill>
              </a:rPr>
            </a:br>
            <a:br>
              <a:rPr lang="en-US" sz="2400" dirty="0">
                <a:solidFill>
                  <a:srgbClr val="C00000"/>
                </a:solidFill>
              </a:rPr>
            </a:br>
            <a:r>
              <a:rPr lang="en-US" sz="2400" b="0" i="0" u="none" strike="noStrike" dirty="0">
                <a:solidFill>
                  <a:srgbClr val="C00000"/>
                </a:solidFill>
                <a:effectLst/>
                <a:latin typeface="Arial" panose="020B0604020202020204" pitchFamily="34" charset="0"/>
              </a:rPr>
              <a:t>And thought how, as the day had come,</a:t>
            </a:r>
            <a:br>
              <a:rPr lang="en-US" sz="2400" dirty="0">
                <a:solidFill>
                  <a:srgbClr val="C00000"/>
                </a:solidFill>
              </a:rPr>
            </a:br>
            <a:r>
              <a:rPr lang="en-US" sz="2400" b="0" i="0" u="none" strike="noStrike" dirty="0">
                <a:solidFill>
                  <a:srgbClr val="C00000"/>
                </a:solidFill>
                <a:effectLst/>
                <a:latin typeface="Arial" panose="020B0604020202020204" pitchFamily="34" charset="0"/>
              </a:rPr>
              <a:t>The belfries of all Christendom </a:t>
            </a:r>
            <a:br>
              <a:rPr lang="en-US" sz="2400" dirty="0">
                <a:solidFill>
                  <a:srgbClr val="C00000"/>
                </a:solidFill>
              </a:rPr>
            </a:br>
            <a:r>
              <a:rPr lang="en-US" sz="2400" dirty="0">
                <a:solidFill>
                  <a:srgbClr val="C00000"/>
                </a:solidFill>
              </a:rPr>
              <a:t>    </a:t>
            </a:r>
            <a:r>
              <a:rPr lang="en-US" sz="2400" b="0" i="0" u="none" strike="noStrike" dirty="0">
                <a:solidFill>
                  <a:srgbClr val="C00000"/>
                </a:solidFill>
                <a:effectLst/>
                <a:latin typeface="Arial" panose="020B0604020202020204" pitchFamily="34" charset="0"/>
              </a:rPr>
              <a:t>Had rolled along</a:t>
            </a:r>
            <a:br>
              <a:rPr lang="en-US" sz="2400" dirty="0">
                <a:solidFill>
                  <a:srgbClr val="C00000"/>
                </a:solidFill>
              </a:rPr>
            </a:br>
            <a:r>
              <a:rPr lang="en-US" sz="2400" dirty="0">
                <a:solidFill>
                  <a:srgbClr val="C00000"/>
                </a:solidFill>
              </a:rPr>
              <a:t>    </a:t>
            </a:r>
            <a:r>
              <a:rPr lang="en-US" sz="2400" b="0" i="0" u="none" strike="noStrike" dirty="0">
                <a:solidFill>
                  <a:srgbClr val="C00000"/>
                </a:solidFill>
                <a:effectLst/>
                <a:latin typeface="Arial" panose="020B0604020202020204" pitchFamily="34" charset="0"/>
              </a:rPr>
              <a:t>The unbroken song</a:t>
            </a:r>
            <a:br>
              <a:rPr lang="en-US" sz="2400" dirty="0">
                <a:solidFill>
                  <a:srgbClr val="C00000"/>
                </a:solidFill>
              </a:rPr>
            </a:br>
            <a:r>
              <a:rPr lang="en-US" sz="2400" b="0" i="0" u="none" strike="noStrike" dirty="0">
                <a:solidFill>
                  <a:srgbClr val="C00000"/>
                </a:solidFill>
                <a:effectLst/>
                <a:latin typeface="Arial" panose="020B0604020202020204" pitchFamily="34" charset="0"/>
              </a:rPr>
              <a:t>Of peace on earth, good-will to men!</a:t>
            </a:r>
            <a:br>
              <a:rPr lang="en-US" sz="2400" dirty="0">
                <a:solidFill>
                  <a:srgbClr val="C00000"/>
                </a:solidFill>
              </a:rPr>
            </a:br>
            <a:br>
              <a:rPr lang="en-US" sz="2400" dirty="0">
                <a:solidFill>
                  <a:srgbClr val="C00000"/>
                </a:solidFill>
              </a:rPr>
            </a:br>
            <a:r>
              <a:rPr lang="en-US" sz="2400" b="0" i="0" u="none" strike="noStrike" dirty="0">
                <a:solidFill>
                  <a:srgbClr val="C00000"/>
                </a:solidFill>
                <a:effectLst/>
                <a:latin typeface="Arial" panose="020B0604020202020204" pitchFamily="34" charset="0"/>
              </a:rPr>
              <a:t>Till ringing, singing on its way,</a:t>
            </a:r>
            <a:br>
              <a:rPr lang="en-US" sz="2400" dirty="0">
                <a:solidFill>
                  <a:srgbClr val="C00000"/>
                </a:solidFill>
              </a:rPr>
            </a:br>
            <a:r>
              <a:rPr lang="en-US" sz="2400" b="0" i="0" u="none" strike="noStrike" dirty="0">
                <a:solidFill>
                  <a:srgbClr val="C00000"/>
                </a:solidFill>
                <a:effectLst/>
                <a:latin typeface="Arial" panose="020B0604020202020204" pitchFamily="34" charset="0"/>
              </a:rPr>
              <a:t>The world revolved from night to day,</a:t>
            </a:r>
            <a:br>
              <a:rPr lang="en-US" sz="2400" dirty="0">
                <a:solidFill>
                  <a:srgbClr val="C00000"/>
                </a:solidFill>
              </a:rPr>
            </a:br>
            <a:r>
              <a:rPr lang="en-US" sz="2400" dirty="0">
                <a:solidFill>
                  <a:srgbClr val="C00000"/>
                </a:solidFill>
              </a:rPr>
              <a:t>    </a:t>
            </a:r>
            <a:r>
              <a:rPr lang="en-US" sz="2400" b="0" i="0" u="none" strike="noStrike" dirty="0">
                <a:solidFill>
                  <a:srgbClr val="C00000"/>
                </a:solidFill>
                <a:effectLst/>
                <a:latin typeface="Arial" panose="020B0604020202020204" pitchFamily="34" charset="0"/>
              </a:rPr>
              <a:t>A voice, a chime,</a:t>
            </a:r>
            <a:br>
              <a:rPr lang="en-US" sz="2400" dirty="0">
                <a:solidFill>
                  <a:srgbClr val="C00000"/>
                </a:solidFill>
              </a:rPr>
            </a:br>
            <a:r>
              <a:rPr lang="en-US" sz="2400" dirty="0">
                <a:solidFill>
                  <a:srgbClr val="C00000"/>
                </a:solidFill>
              </a:rPr>
              <a:t>    </a:t>
            </a:r>
            <a:r>
              <a:rPr lang="en-US" sz="2400" b="0" i="0" u="none" strike="noStrike" dirty="0">
                <a:solidFill>
                  <a:srgbClr val="C00000"/>
                </a:solidFill>
                <a:effectLst/>
                <a:latin typeface="Arial" panose="020B0604020202020204" pitchFamily="34" charset="0"/>
              </a:rPr>
              <a:t>A chant sublime</a:t>
            </a:r>
            <a:br>
              <a:rPr lang="en-US" sz="2400" dirty="0">
                <a:solidFill>
                  <a:srgbClr val="C00000"/>
                </a:solidFill>
              </a:rPr>
            </a:br>
            <a:r>
              <a:rPr lang="en-US" sz="2400" b="0" i="0" u="none" strike="noStrike" dirty="0">
                <a:solidFill>
                  <a:srgbClr val="C00000"/>
                </a:solidFill>
                <a:effectLst/>
                <a:latin typeface="Arial" panose="020B0604020202020204" pitchFamily="34" charset="0"/>
              </a:rPr>
              <a:t>Of peace on earth, good-will to men!</a:t>
            </a:r>
            <a:endParaRPr lang="en-US" sz="2400" b="1" dirty="0">
              <a:solidFill>
                <a:srgbClr val="C00000"/>
              </a:solidFill>
            </a:endParaRPr>
          </a:p>
        </p:txBody>
      </p:sp>
    </p:spTree>
    <p:extLst>
      <p:ext uri="{BB962C8B-B14F-4D97-AF65-F5344CB8AC3E}">
        <p14:creationId xmlns:p14="http://schemas.microsoft.com/office/powerpoint/2010/main" val="36818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intensity="10"/>
                    </a14:imgEffect>
                  </a14:imgLayer>
                </a14:imgProps>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5FD1BF9-C9E1-46C4-A3FC-E239B74977FA}"/>
              </a:ext>
            </a:extLst>
          </p:cNvPr>
          <p:cNvSpPr txBox="1"/>
          <p:nvPr/>
        </p:nvSpPr>
        <p:spPr>
          <a:xfrm>
            <a:off x="1775881" y="243512"/>
            <a:ext cx="5083764" cy="63709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dirty="0">
                <a:solidFill>
                  <a:srgbClr val="C00000"/>
                </a:solidFill>
                <a:effectLst/>
                <a:cs typeface="Calibri" panose="020F0502020204030204" pitchFamily="34" charset="0"/>
              </a:rPr>
              <a:t>Then from each black, accursed mouth</a:t>
            </a: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The cannon thundered in the South, </a:t>
            </a:r>
            <a:br>
              <a:rPr lang="en-US" sz="2400" dirty="0">
                <a:solidFill>
                  <a:srgbClr val="C00000"/>
                </a:solidFill>
                <a:cs typeface="Calibri" panose="020F0502020204030204" pitchFamily="34" charset="0"/>
              </a:rPr>
            </a:br>
            <a:r>
              <a:rPr lang="en-US" sz="2400" dirty="0">
                <a:solidFill>
                  <a:srgbClr val="C00000"/>
                </a:solidFill>
                <a:cs typeface="Calibri" panose="020F0502020204030204" pitchFamily="34" charset="0"/>
              </a:rPr>
              <a:t>    </a:t>
            </a:r>
            <a:r>
              <a:rPr lang="en-US" sz="2400" b="0" i="0" u="none" strike="noStrike" dirty="0">
                <a:solidFill>
                  <a:srgbClr val="C00000"/>
                </a:solidFill>
                <a:effectLst/>
                <a:cs typeface="Calibri" panose="020F0502020204030204" pitchFamily="34" charset="0"/>
              </a:rPr>
              <a:t>And with the sound</a:t>
            </a:r>
            <a:br>
              <a:rPr lang="en-US" sz="2400" dirty="0">
                <a:solidFill>
                  <a:srgbClr val="C00000"/>
                </a:solidFill>
                <a:cs typeface="Calibri" panose="020F0502020204030204" pitchFamily="34" charset="0"/>
              </a:rPr>
            </a:br>
            <a:r>
              <a:rPr lang="en-US" sz="2400" dirty="0">
                <a:solidFill>
                  <a:srgbClr val="C00000"/>
                </a:solidFill>
                <a:cs typeface="Calibri" panose="020F0502020204030204" pitchFamily="34" charset="0"/>
              </a:rPr>
              <a:t>    </a:t>
            </a:r>
            <a:r>
              <a:rPr lang="en-US" sz="2400" b="0" i="0" u="none" strike="noStrike" dirty="0">
                <a:solidFill>
                  <a:srgbClr val="C00000"/>
                </a:solidFill>
                <a:effectLst/>
                <a:cs typeface="Calibri" panose="020F0502020204030204" pitchFamily="34" charset="0"/>
              </a:rPr>
              <a:t>The carols drowned</a:t>
            </a: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Of peace on earth, good-will to men!</a:t>
            </a:r>
            <a:br>
              <a:rPr lang="en-US" sz="2400" dirty="0">
                <a:solidFill>
                  <a:srgbClr val="C00000"/>
                </a:solidFill>
                <a:cs typeface="Calibri" panose="020F0502020204030204" pitchFamily="34" charset="0"/>
              </a:rPr>
            </a:b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It was as if an earthquake rent</a:t>
            </a: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The hearth-stones of a continent,</a:t>
            </a:r>
            <a:br>
              <a:rPr lang="en-US" sz="2400" dirty="0">
                <a:solidFill>
                  <a:srgbClr val="C00000"/>
                </a:solidFill>
                <a:cs typeface="Calibri" panose="020F0502020204030204" pitchFamily="34" charset="0"/>
              </a:rPr>
            </a:br>
            <a:r>
              <a:rPr lang="en-US" sz="2400" dirty="0">
                <a:solidFill>
                  <a:srgbClr val="C00000"/>
                </a:solidFill>
                <a:cs typeface="Calibri" panose="020F0502020204030204" pitchFamily="34" charset="0"/>
              </a:rPr>
              <a:t>    </a:t>
            </a:r>
            <a:r>
              <a:rPr lang="en-US" sz="2400" b="0" i="0" u="none" strike="noStrike" dirty="0">
                <a:solidFill>
                  <a:srgbClr val="C00000"/>
                </a:solidFill>
                <a:effectLst/>
                <a:cs typeface="Calibri" panose="020F0502020204030204" pitchFamily="34" charset="0"/>
              </a:rPr>
              <a:t>And made forlorn</a:t>
            </a:r>
            <a:br>
              <a:rPr lang="en-US" sz="2400" dirty="0">
                <a:solidFill>
                  <a:srgbClr val="C00000"/>
                </a:solidFill>
                <a:cs typeface="Calibri" panose="020F0502020204030204" pitchFamily="34" charset="0"/>
              </a:rPr>
            </a:br>
            <a:r>
              <a:rPr lang="en-US" sz="2400" dirty="0">
                <a:solidFill>
                  <a:srgbClr val="C00000"/>
                </a:solidFill>
                <a:cs typeface="Calibri" panose="020F0502020204030204" pitchFamily="34" charset="0"/>
              </a:rPr>
              <a:t>    </a:t>
            </a:r>
            <a:r>
              <a:rPr lang="en-US" sz="2400" b="0" i="0" u="none" strike="noStrike" dirty="0">
                <a:solidFill>
                  <a:srgbClr val="C00000"/>
                </a:solidFill>
                <a:effectLst/>
                <a:cs typeface="Calibri" panose="020F0502020204030204" pitchFamily="34" charset="0"/>
              </a:rPr>
              <a:t>The households born</a:t>
            </a: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Of peace on earth, good-will to men!</a:t>
            </a:r>
            <a:br>
              <a:rPr lang="en-US" sz="2400" dirty="0">
                <a:solidFill>
                  <a:srgbClr val="C00000"/>
                </a:solidFill>
                <a:cs typeface="Calibri" panose="020F0502020204030204" pitchFamily="34" charset="0"/>
              </a:rPr>
            </a:b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And in despair I bowed my head;</a:t>
            </a: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"There is no peace on earth," I said; </a:t>
            </a:r>
            <a:br>
              <a:rPr lang="en-US" sz="2400" dirty="0">
                <a:solidFill>
                  <a:srgbClr val="C00000"/>
                </a:solidFill>
                <a:cs typeface="Calibri" panose="020F0502020204030204" pitchFamily="34" charset="0"/>
              </a:rPr>
            </a:br>
            <a:r>
              <a:rPr lang="en-US" sz="2400" dirty="0">
                <a:solidFill>
                  <a:srgbClr val="C00000"/>
                </a:solidFill>
                <a:cs typeface="Calibri" panose="020F0502020204030204" pitchFamily="34" charset="0"/>
              </a:rPr>
              <a:t>    </a:t>
            </a:r>
            <a:r>
              <a:rPr lang="en-US" sz="2400" b="0" i="0" u="none" strike="noStrike" dirty="0">
                <a:solidFill>
                  <a:srgbClr val="C00000"/>
                </a:solidFill>
                <a:effectLst/>
                <a:cs typeface="Calibri" panose="020F0502020204030204" pitchFamily="34" charset="0"/>
              </a:rPr>
              <a:t>"For hate is strong,</a:t>
            </a:r>
            <a:br>
              <a:rPr lang="en-US" sz="2400" dirty="0">
                <a:solidFill>
                  <a:srgbClr val="C00000"/>
                </a:solidFill>
                <a:cs typeface="Calibri" panose="020F0502020204030204" pitchFamily="34" charset="0"/>
              </a:rPr>
            </a:br>
            <a:r>
              <a:rPr lang="en-US" sz="2400" dirty="0">
                <a:solidFill>
                  <a:srgbClr val="C00000"/>
                </a:solidFill>
                <a:cs typeface="Calibri" panose="020F0502020204030204" pitchFamily="34" charset="0"/>
              </a:rPr>
              <a:t>    </a:t>
            </a:r>
            <a:r>
              <a:rPr lang="en-US" sz="2400" b="0" i="0" u="none" strike="noStrike" dirty="0">
                <a:solidFill>
                  <a:srgbClr val="C00000"/>
                </a:solidFill>
                <a:effectLst/>
                <a:cs typeface="Calibri" panose="020F0502020204030204" pitchFamily="34" charset="0"/>
              </a:rPr>
              <a:t>And mocks the song</a:t>
            </a:r>
            <a:br>
              <a:rPr lang="en-US" sz="2400" dirty="0">
                <a:solidFill>
                  <a:srgbClr val="C00000"/>
                </a:solidFill>
                <a:cs typeface="Calibri" panose="020F0502020204030204" pitchFamily="34" charset="0"/>
              </a:rPr>
            </a:br>
            <a:r>
              <a:rPr lang="en-US" sz="2400" b="0" i="0" u="none" strike="noStrike" dirty="0">
                <a:solidFill>
                  <a:srgbClr val="C00000"/>
                </a:solidFill>
                <a:effectLst/>
                <a:cs typeface="Calibri" panose="020F0502020204030204" pitchFamily="34" charset="0"/>
              </a:rPr>
              <a:t>Of peace on earth, good-will to men!"</a:t>
            </a:r>
            <a:endParaRPr kumimoji="0" lang="en-US" sz="2400" b="1" i="0" u="none" strike="noStrike" kern="1200" cap="none" spc="0" normalizeH="0" baseline="0" noProof="0" dirty="0">
              <a:ln>
                <a:noFill/>
              </a:ln>
              <a:solidFill>
                <a:srgbClr val="C00000"/>
              </a:solidFill>
              <a:effectLst/>
              <a:uLnTx/>
              <a:uFillTx/>
              <a:cs typeface="Calibri" panose="020F0502020204030204" pitchFamily="34" charset="0"/>
            </a:endParaRPr>
          </a:p>
        </p:txBody>
      </p:sp>
    </p:spTree>
    <p:extLst>
      <p:ext uri="{BB962C8B-B14F-4D97-AF65-F5344CB8AC3E}">
        <p14:creationId xmlns:p14="http://schemas.microsoft.com/office/powerpoint/2010/main" val="34866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intensity="10"/>
                    </a14:imgEffect>
                  </a14:imgLayer>
                </a14:imgProps>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5FD1BF9-C9E1-46C4-A3FC-E239B74977FA}"/>
              </a:ext>
            </a:extLst>
          </p:cNvPr>
          <p:cNvSpPr txBox="1"/>
          <p:nvPr/>
        </p:nvSpPr>
        <p:spPr>
          <a:xfrm>
            <a:off x="274188" y="3581400"/>
            <a:ext cx="8595623" cy="28623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orbel"/>
                <a:ea typeface="+mn-ea"/>
                <a:cs typeface="+mn-cs"/>
              </a:rPr>
              <a:t>Then pealed the bells more loud and deep: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orbel"/>
                <a:ea typeface="+mn-ea"/>
                <a:cs typeface="+mn-cs"/>
              </a:rPr>
              <a:t>“God is not dead, nor doth He sleep;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orbel"/>
                <a:ea typeface="+mn-ea"/>
                <a:cs typeface="+mn-cs"/>
              </a:rPr>
              <a:t>    The Wrong shall fail,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orbel"/>
                <a:ea typeface="+mn-ea"/>
                <a:cs typeface="+mn-cs"/>
              </a:rPr>
              <a:t>    The Right prevail,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orbel"/>
                <a:ea typeface="+mn-ea"/>
                <a:cs typeface="+mn-cs"/>
              </a:rPr>
              <a:t>With peace on earth, good-will to men.”</a:t>
            </a:r>
          </a:p>
        </p:txBody>
      </p:sp>
    </p:spTree>
    <p:extLst>
      <p:ext uri="{BB962C8B-B14F-4D97-AF65-F5344CB8AC3E}">
        <p14:creationId xmlns:p14="http://schemas.microsoft.com/office/powerpoint/2010/main" val="401890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intensity="10"/>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988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- 1.6</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150 - Let It Begin With Me - 1.7</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utiful Spring Scenery HD wallpaper for Standard 4:3 5:4 Fullscreen UXGA XGA SVGA QSXGA SXGA ; Wide 16:10 5:3 Widescreen WHXGA WQXGA WUXGA WXGA WGA ; HD 16:9 High Definition WQHD QWXGA 1080p 900p 720p QHD nHD ; Other 3:2 DVGA HVGA HQVGA devices ( Apple PowerBook G4 iPhone 4 3G 3GS iPod Touch ) ; Mobile VGA WVGA iPhone iPad PSP Phone - VGA QVGA Smartphone ( PocketPC GPS iPod Zune BlackBerry HTC Samsung LG Nokia Eten Asus ) WVGA WQVGA Smartphone ( HTC Samsung Sony Ericsson LG Vertu MIO ) HVGA Smartphone ( Apple iPhone iPod BlackBerry HTC Samsung Nokia ) Sony PSP Zune HD Zen ; Tablet 2 Android ; Dual 4:3 5:4 16:10 5:3 16:9 UXGA XGA SVGA QSXGA SXGA WHXGA WQXGA WUXGA WXGA WGA WQHD QWXGA 1080p 900p 720p QHD nHD ;"/>
          <p:cNvPicPr>
            <a:picLocks noChangeAspect="1" noChangeArrowheads="1"/>
          </p:cNvPicPr>
          <p:nvPr/>
        </p:nvPicPr>
        <p:blipFill rotWithShape="1">
          <a:blip r:embed="rId2">
            <a:extLst>
              <a:ext uri="{28A0092B-C50C-407E-A947-70E740481C1C}">
                <a14:useLocalDpi xmlns:a14="http://schemas.microsoft.com/office/drawing/2010/main" val="0"/>
              </a:ext>
            </a:extLst>
          </a:blip>
          <a:srcRect l="3235" t="5000" r="3750" b="5000"/>
          <a:stretch/>
        </p:blipFill>
        <p:spPr bwMode="auto">
          <a:xfrm>
            <a:off x="-1" y="0"/>
            <a:ext cx="912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76091" y="5562600"/>
            <a:ext cx="546790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a:ea typeface="+mn-ea"/>
                <a:cs typeface="+mn-cs"/>
              </a:rPr>
              <a:t>“Give thanks to the Lord, for he is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a:ea typeface="+mn-ea"/>
                <a:cs typeface="+mn-cs"/>
              </a:rPr>
              <a:t>For his steadfast love endures forever.”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Psalm 136:1</a:t>
            </a: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66063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sonchurch.com/web_images/Lord_s_Supper_Tray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67" y="1658763"/>
            <a:ext cx="5715001" cy="457110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2" y="-132452"/>
            <a:ext cx="8001001" cy="1631216"/>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000" b="0" i="1" u="none" strike="noStrike" kern="0" cap="none" spc="0" normalizeH="0" baseline="0" noProof="0" dirty="0">
                <a:ln>
                  <a:noFill/>
                </a:ln>
                <a:solidFill>
                  <a:srgbClr val="F9FFAB"/>
                </a:solidFill>
                <a:effectLst>
                  <a:outerShdw blurRad="50800" dist="63500" dir="2700000" algn="tl" rotWithShape="0">
                    <a:prstClr val="black"/>
                  </a:outerShdw>
                </a:effectLst>
                <a:uLnTx/>
                <a:uFillTx/>
                <a:latin typeface="Gabriola" panose="04040605051002020D02" pitchFamily="82" charset="0"/>
                <a:ea typeface="+mn-ea"/>
                <a:cs typeface="Arial" panose="020B0604020202020204" pitchFamily="34" charset="0"/>
              </a:rPr>
              <a:t>The Communion</a:t>
            </a:r>
          </a:p>
        </p:txBody>
      </p:sp>
      <p:sp>
        <p:nvSpPr>
          <p:cNvPr id="2" name="Rectangle 1"/>
          <p:cNvSpPr/>
          <p:nvPr/>
        </p:nvSpPr>
        <p:spPr>
          <a:xfrm>
            <a:off x="6194668" y="1912924"/>
            <a:ext cx="2725003" cy="4062779"/>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a:ea typeface="+mn-ea"/>
                <a:cs typeface="Arial" panose="020B0604020202020204" pitchFamily="34" charset="0"/>
              </a:rPr>
              <a:t>“The cup of blessing that we bless, is it not a participation in the blood of Christ? The bread that we break, is it not a participation in the body of Christ? Because there is one bread, we who are many are one body, for we all partake of the one bread.”</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a:ea typeface="+mn-ea"/>
                <a:cs typeface="Arial" panose="020B0604020202020204" pitchFamily="34" charset="0"/>
              </a:rPr>
              <a:t>1 Corinthians 9:16-17</a:t>
            </a:r>
            <a:endParaRPr kumimoji="0" lang="en-US" sz="1801" b="0" i="1"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9190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76" y="1481040"/>
            <a:ext cx="6535646" cy="3895920"/>
          </a:xfrm>
          <a:prstGeom prst="rect">
            <a:avLst/>
          </a:prstGeom>
          <a:ln>
            <a:solidFill>
              <a:schemeClr val="tx1"/>
            </a:solidFill>
          </a:ln>
        </p:spPr>
      </p:pic>
      <p:sp>
        <p:nvSpPr>
          <p:cNvPr id="4" name="TextBox 3"/>
          <p:cNvSpPr txBox="1"/>
          <p:nvPr/>
        </p:nvSpPr>
        <p:spPr>
          <a:xfrm>
            <a:off x="736090" y="-333974"/>
            <a:ext cx="7671819" cy="1785104"/>
          </a:xfrm>
          <a:prstGeom prst="rect">
            <a:avLst/>
          </a:prstGeom>
          <a:noFill/>
        </p:spPr>
        <p:txBody>
          <a:bodyPr wrap="square" numCol="1" spcCol="1097280"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1000" b="0" i="1" u="none" strike="noStrike" kern="0" cap="none" spc="0" normalizeH="0" baseline="0" noProof="0" dirty="0">
                <a:ln>
                  <a:noFill/>
                </a:ln>
                <a:solidFill>
                  <a:srgbClr val="D29B46">
                    <a:lumMod val="40000"/>
                    <a:lumOff val="60000"/>
                  </a:srgbClr>
                </a:solidFill>
                <a:effectLst>
                  <a:outerShdw blurRad="50800" dist="63500" dir="2700000" algn="tl" rotWithShape="0">
                    <a:prstClr val="black"/>
                  </a:outerShdw>
                </a:effectLst>
                <a:uLnTx/>
                <a:uFillTx/>
                <a:latin typeface="Gabriola" panose="04040605051002020D02" pitchFamily="82" charset="0"/>
                <a:ea typeface="+mn-ea"/>
                <a:cs typeface="Calibri Light" panose="020F0302020204030204" pitchFamily="34" charset="0"/>
              </a:rPr>
              <a:t>The </a:t>
            </a:r>
            <a:r>
              <a:rPr kumimoji="0" lang="en-US" sz="11000" b="0" i="1" u="none" strike="noStrike" kern="0" cap="none" spc="0" normalizeH="0" baseline="0" noProof="0" dirty="0" err="1">
                <a:ln>
                  <a:noFill/>
                </a:ln>
                <a:solidFill>
                  <a:srgbClr val="D29B46">
                    <a:lumMod val="40000"/>
                    <a:lumOff val="60000"/>
                  </a:srgbClr>
                </a:solidFill>
                <a:effectLst>
                  <a:outerShdw blurRad="50800" dist="63500" dir="2700000" algn="tl" rotWithShape="0">
                    <a:prstClr val="black"/>
                  </a:outerShdw>
                </a:effectLst>
                <a:uLnTx/>
                <a:uFillTx/>
                <a:latin typeface="Gabriola" panose="04040605051002020D02" pitchFamily="82" charset="0"/>
                <a:ea typeface="+mn-ea"/>
                <a:cs typeface="Calibri Light" panose="020F0302020204030204" pitchFamily="34" charset="0"/>
              </a:rPr>
              <a:t>Givi</a:t>
            </a:r>
            <a:r>
              <a:rPr kumimoji="0" lang="en-US" sz="11000" b="0" i="1" u="none" strike="noStrike" kern="0" cap="none" spc="0" normalizeH="0" baseline="0" noProof="0" dirty="0">
                <a:ln>
                  <a:noFill/>
                </a:ln>
                <a:solidFill>
                  <a:srgbClr val="D29B46">
                    <a:lumMod val="40000"/>
                    <a:lumOff val="60000"/>
                  </a:srgbClr>
                </a:solidFill>
                <a:effectLst>
                  <a:outerShdw blurRad="50800" dist="63500" dir="2700000" algn="tl" rotWithShape="0">
                    <a:prstClr val="black"/>
                  </a:outerShdw>
                </a:effectLst>
                <a:uLnTx/>
                <a:uFillTx/>
                <a:latin typeface="Gabriola" panose="04040605051002020D02" pitchFamily="82" charset="0"/>
                <a:ea typeface="+mn-ea"/>
                <a:cs typeface="Calibri Light" panose="020F0302020204030204" pitchFamily="34" charset="0"/>
              </a:rPr>
              <a:t>ng</a:t>
            </a:r>
          </a:p>
        </p:txBody>
      </p:sp>
      <p:sp>
        <p:nvSpPr>
          <p:cNvPr id="5" name="TextBox 4"/>
          <p:cNvSpPr txBox="1"/>
          <p:nvPr/>
        </p:nvSpPr>
        <p:spPr>
          <a:xfrm>
            <a:off x="355090" y="5406870"/>
            <a:ext cx="8433817" cy="1200842"/>
          </a:xfrm>
          <a:prstGeom prst="rect">
            <a:avLst/>
          </a:prstGeom>
          <a:noFill/>
        </p:spPr>
        <p:txBody>
          <a:bodyPr wrap="square" numCol="1" spcCol="1097280"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01" b="0" i="1" u="none" strike="noStrike" kern="0" cap="none" spc="0" normalizeH="0" baseline="0" noProof="0" dirty="0">
                <a:ln>
                  <a:noFill/>
                </a:ln>
                <a:solidFill>
                  <a:prstClr val="white"/>
                </a:solidFill>
                <a:effectLst/>
                <a:uLnTx/>
                <a:uFillTx/>
                <a:latin typeface="Calibri" pitchFamily="34" charset="0"/>
                <a:ea typeface="+mn-ea"/>
                <a:cs typeface="Calibri" pitchFamily="34" charset="0"/>
              </a:rPr>
              <a:t>“You will be enriched in every way to be generous in every way, which through us will produce thanksgiving to God. For the ministry of this service is not only supplying the needs of the saints but is also overflowing in many thanksgivings to God”.</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801" b="0" i="0" u="none" strike="noStrike" kern="0" cap="none" spc="0" normalizeH="0" baseline="0" noProof="0" dirty="0">
                <a:ln>
                  <a:noFill/>
                </a:ln>
                <a:solidFill>
                  <a:prstClr val="white"/>
                </a:solidFill>
                <a:effectLst/>
                <a:uLnTx/>
                <a:uFillTx/>
                <a:latin typeface="Calibri" pitchFamily="34" charset="0"/>
                <a:ea typeface="+mn-ea"/>
                <a:cs typeface="Calibri" pitchFamily="34" charset="0"/>
              </a:rPr>
              <a:t>2 Corinthians 9:11-12</a:t>
            </a:r>
            <a:r>
              <a:rPr kumimoji="0" lang="en-US" sz="1600" b="0" i="1" u="none" strike="noStrike" kern="0" cap="none" spc="0" normalizeH="0" baseline="0" noProof="0" dirty="0">
                <a:ln>
                  <a:noFill/>
                </a:ln>
                <a:solidFill>
                  <a:prstClr val="white"/>
                </a:solidFill>
                <a:effectLst/>
                <a:uLnTx/>
                <a:uFillTx/>
                <a:latin typeface="Calibri" pitchFamily="34" charset="0"/>
                <a:ea typeface="+mn-ea"/>
                <a:cs typeface="Calibri" pitchFamily="34" charset="0"/>
              </a:rPr>
              <a:t>                        </a:t>
            </a:r>
            <a:endParaRPr kumimoji="0" lang="en-US" sz="1600" b="0" i="1" u="none" strike="noStrike" kern="0" cap="none" spc="0" normalizeH="0" baseline="0" noProof="0" dirty="0">
              <a:ln>
                <a:noFill/>
              </a:ln>
              <a:solidFill>
                <a:srgbClr val="FFFFD2">
                  <a:lumMod val="90000"/>
                </a:srgbClr>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29432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33EACAC7-39D7-4859-A4CF-70F6AB47B840}"/>
              </a:ext>
            </a:extLst>
          </p:cNvPr>
          <p:cNvSpPr txBox="1"/>
          <p:nvPr/>
        </p:nvSpPr>
        <p:spPr>
          <a:xfrm>
            <a:off x="2440871" y="5638800"/>
            <a:ext cx="4262257" cy="646331"/>
          </a:xfrm>
          <a:prstGeom prst="rect">
            <a:avLst/>
          </a:prstGeom>
          <a:noFill/>
        </p:spPr>
        <p:txBody>
          <a:bodyPr wrap="none" rtlCol="0">
            <a:spAutoFit/>
          </a:bodyPr>
          <a:lstStyle/>
          <a:p>
            <a:pPr algn="ctr"/>
            <a:r>
              <a:rPr lang="en-US" sz="3600" dirty="0">
                <a:solidFill>
                  <a:schemeClr val="accent6">
                    <a:lumMod val="50000"/>
                  </a:schemeClr>
                </a:solidFill>
              </a:rPr>
              <a:t>Reading Luke 1:46-55</a:t>
            </a:r>
          </a:p>
        </p:txBody>
      </p:sp>
    </p:spTree>
    <p:extLst>
      <p:ext uri="{BB962C8B-B14F-4D97-AF65-F5344CB8AC3E}">
        <p14:creationId xmlns:p14="http://schemas.microsoft.com/office/powerpoint/2010/main" val="331848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165" y="5791199"/>
            <a:ext cx="7772399" cy="67723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pitchFamily="34" charset="0"/>
                <a:ea typeface="+mn-ea"/>
                <a:cs typeface="Calibri" pitchFamily="34" charset="0"/>
              </a:rPr>
              <a:t>“I was glad when they said to me, ‘Let us go to the house of the Lord.’”</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1" b="0" i="0"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pitchFamily="34" charset="0"/>
                <a:ea typeface="+mn-ea"/>
                <a:cs typeface="Calibri" pitchFamily="34" charset="0"/>
              </a:rPr>
              <a:t>                                                                                                                           </a:t>
            </a:r>
            <a:r>
              <a:rPr kumimoji="0" lang="en-US" sz="1600" b="0" i="0" u="none" strike="noStrike" kern="0" cap="none" spc="0" normalizeH="0" baseline="0" noProof="0" dirty="0">
                <a:ln>
                  <a:noFill/>
                </a:ln>
                <a:solidFill>
                  <a:srgbClr val="FFFFD2">
                    <a:lumMod val="90000"/>
                  </a:srgbClr>
                </a:solidFill>
                <a:effectLst>
                  <a:outerShdw blurRad="50800" dist="63500" dir="2700000" algn="tl" rotWithShape="0">
                    <a:prstClr val="black"/>
                  </a:outerShdw>
                </a:effectLst>
                <a:uLnTx/>
                <a:uFillTx/>
                <a:latin typeface="Calibri" pitchFamily="34" charset="0"/>
                <a:ea typeface="+mn-ea"/>
                <a:cs typeface="Calibri" pitchFamily="34" charset="0"/>
              </a:rPr>
              <a:t>- Psalm 122:1</a:t>
            </a:r>
          </a:p>
        </p:txBody>
      </p:sp>
      <p:sp>
        <p:nvSpPr>
          <p:cNvPr id="4" name="Rectangle 3"/>
          <p:cNvSpPr/>
          <p:nvPr/>
        </p:nvSpPr>
        <p:spPr>
          <a:xfrm>
            <a:off x="304799" y="228600"/>
            <a:ext cx="8534401" cy="6400800"/>
          </a:xfrm>
          <a:prstGeom prst="rect">
            <a:avLst/>
          </a:prstGeom>
          <a:noFill/>
          <a:ln w="50800" cap="sq">
            <a:solidFill>
              <a:schemeClr val="tx1"/>
            </a:solidFill>
          </a:ln>
          <a:effectLst>
            <a:outerShdw blurRad="50800" dist="762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7" name="Picture 2" descr="C:\Jpeg Pictures\Eastview Bldg 2008.JPG">
            <a:extLst>
              <a:ext uri="{FF2B5EF4-FFF2-40B4-BE49-F238E27FC236}">
                <a16:creationId xmlns:a16="http://schemas.microsoft.com/office/drawing/2014/main" id="{A033E2F4-B778-44AF-8689-0288AE484C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430" y="3184954"/>
            <a:ext cx="6043138" cy="2133600"/>
          </a:xfrm>
          <a:prstGeom prst="ellipse">
            <a:avLst/>
          </a:prstGeom>
          <a:ln w="190500" cap="rnd">
            <a:solidFill>
              <a:srgbClr val="C8C6BD"/>
            </a:solidFill>
            <a:prstDash val="solid"/>
          </a:ln>
          <a:effectLst>
            <a:outerShdw blurRad="50800" dist="279400" dir="2700000" algn="tl" rotWithShape="0">
              <a:prstClr val="black"/>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4B704D-E85B-47A9-8E9D-592A0D3D3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9782" y="541891"/>
            <a:ext cx="5824434" cy="2329773"/>
          </a:xfrm>
          <a:prstGeom prst="rect">
            <a:avLst/>
          </a:prstGeom>
        </p:spPr>
      </p:pic>
    </p:spTree>
    <p:extLst>
      <p:ext uri="{BB962C8B-B14F-4D97-AF65-F5344CB8AC3E}">
        <p14:creationId xmlns:p14="http://schemas.microsoft.com/office/powerpoint/2010/main" val="127097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3</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057 - All People That On Earth Do Dwell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highresolutionpics.info/wp-content/uploads/images/blue-abstract-vista-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9666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000 - Sing and Rejoice in the Savior's Birth - D.1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6994AA1-0222-41DF-8CEB-8BEE4401F1C2}"/>
              </a:ext>
            </a:extLst>
          </p:cNvPr>
          <p:cNvSpPr txBox="1"/>
          <p:nvPr/>
        </p:nvSpPr>
        <p:spPr>
          <a:xfrm>
            <a:off x="521243" y="5715000"/>
            <a:ext cx="8101513" cy="646331"/>
          </a:xfrm>
          <a:prstGeom prst="rect">
            <a:avLst/>
          </a:prstGeom>
          <a:noFill/>
        </p:spPr>
        <p:txBody>
          <a:bodyPr wrap="none" rtlCol="0">
            <a:spAutoFit/>
          </a:bodyPr>
          <a:lstStyle/>
          <a:p>
            <a:pPr algn="ctr"/>
            <a:r>
              <a:rPr lang="en-US" sz="3600" dirty="0">
                <a:solidFill>
                  <a:schemeClr val="accent6">
                    <a:lumMod val="50000"/>
                  </a:schemeClr>
                </a:solidFill>
              </a:rPr>
              <a:t>Prayer of thanks for relationship with God</a:t>
            </a:r>
          </a:p>
        </p:txBody>
      </p:sp>
    </p:spTree>
    <p:extLst>
      <p:ext uri="{BB962C8B-B14F-4D97-AF65-F5344CB8AC3E}">
        <p14:creationId xmlns:p14="http://schemas.microsoft.com/office/powerpoint/2010/main" val="3134972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E6F78FEA-140B-4766-A279-F2A46CB24CAD}"/>
              </a:ext>
            </a:extLst>
          </p:cNvPr>
          <p:cNvSpPr txBox="1"/>
          <p:nvPr/>
        </p:nvSpPr>
        <p:spPr>
          <a:xfrm>
            <a:off x="1059436" y="5638800"/>
            <a:ext cx="7025128" cy="646331"/>
          </a:xfrm>
          <a:prstGeom prst="rect">
            <a:avLst/>
          </a:prstGeom>
          <a:noFill/>
        </p:spPr>
        <p:txBody>
          <a:bodyPr wrap="none" rtlCol="0">
            <a:spAutoFit/>
          </a:bodyPr>
          <a:lstStyle/>
          <a:p>
            <a:r>
              <a:rPr lang="en-US" sz="3600" dirty="0">
                <a:solidFill>
                  <a:schemeClr val="accent6">
                    <a:lumMod val="50000"/>
                  </a:schemeClr>
                </a:solidFill>
              </a:rPr>
              <a:t>Phil 2:6-11, Christ’s Spirit of humility</a:t>
            </a:r>
          </a:p>
        </p:txBody>
      </p:sp>
    </p:spTree>
    <p:extLst>
      <p:ext uri="{BB962C8B-B14F-4D97-AF65-F5344CB8AC3E}">
        <p14:creationId xmlns:p14="http://schemas.microsoft.com/office/powerpoint/2010/main" val="921996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440 - Silent Night, Holy Night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F072C4E6-EE04-471A-BFEE-DB695C8C8401}"/>
              </a:ext>
            </a:extLst>
          </p:cNvPr>
          <p:cNvSpPr txBox="1"/>
          <p:nvPr/>
        </p:nvSpPr>
        <p:spPr>
          <a:xfrm>
            <a:off x="923373" y="5657671"/>
            <a:ext cx="7083542" cy="646331"/>
          </a:xfrm>
          <a:prstGeom prst="rect">
            <a:avLst/>
          </a:prstGeom>
          <a:noFill/>
        </p:spPr>
        <p:txBody>
          <a:bodyPr wrap="none" rtlCol="0">
            <a:spAutoFit/>
          </a:bodyPr>
          <a:lstStyle/>
          <a:p>
            <a:pPr algn="ctr"/>
            <a:r>
              <a:rPr lang="en-US" sz="3600" dirty="0">
                <a:solidFill>
                  <a:schemeClr val="accent6">
                    <a:lumMod val="50000"/>
                  </a:schemeClr>
                </a:solidFill>
              </a:rPr>
              <a:t>Prayer for Spirit of Christ to live in us</a:t>
            </a:r>
          </a:p>
        </p:txBody>
      </p:sp>
    </p:spTree>
    <p:extLst>
      <p:ext uri="{BB962C8B-B14F-4D97-AF65-F5344CB8AC3E}">
        <p14:creationId xmlns:p14="http://schemas.microsoft.com/office/powerpoint/2010/main" val="4264541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- 1.5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- 2.5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046 - Hark, The Herald Angels Sing - 3.5</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91FFF-B33F-4C72-B525-A221DD397B5B}"/>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A995A1A-C76F-4326-BD86-4911DDD17B06}"/>
              </a:ext>
            </a:extLst>
          </p:cNvPr>
          <p:cNvSpPr txBox="1"/>
          <p:nvPr/>
        </p:nvSpPr>
        <p:spPr>
          <a:xfrm>
            <a:off x="2552793" y="5657671"/>
            <a:ext cx="4038413" cy="646331"/>
          </a:xfrm>
          <a:prstGeom prst="rect">
            <a:avLst/>
          </a:prstGeom>
          <a:noFill/>
        </p:spPr>
        <p:txBody>
          <a:bodyPr wrap="none" rtlCol="0">
            <a:spAutoFit/>
          </a:bodyPr>
          <a:lstStyle/>
          <a:p>
            <a:pPr algn="ctr"/>
            <a:r>
              <a:rPr lang="en-US" sz="3600" dirty="0">
                <a:solidFill>
                  <a:schemeClr val="accent6">
                    <a:lumMod val="50000"/>
                  </a:schemeClr>
                </a:solidFill>
              </a:rPr>
              <a:t>Reading Luke 2:1-20</a:t>
            </a:r>
          </a:p>
        </p:txBody>
      </p:sp>
    </p:spTree>
    <p:extLst>
      <p:ext uri="{BB962C8B-B14F-4D97-AF65-F5344CB8AC3E}">
        <p14:creationId xmlns:p14="http://schemas.microsoft.com/office/powerpoint/2010/main" val="573628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3</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495 - Joy To The World - 4.4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160 - One Day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ppt/theme/theme3.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5738</TotalTime>
  <Words>1583</Words>
  <Application>Microsoft Office PowerPoint</Application>
  <PresentationFormat>On-screen Show (4:3)</PresentationFormat>
  <Paragraphs>163</Paragraphs>
  <Slides>129</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129</vt:i4>
      </vt:variant>
    </vt:vector>
  </HeadingPairs>
  <TitlesOfParts>
    <vt:vector size="140" baseType="lpstr">
      <vt:lpstr>Arial</vt:lpstr>
      <vt:lpstr>Calibri</vt:lpstr>
      <vt:lpstr>Consolas</vt:lpstr>
      <vt:lpstr>Corbel</vt:lpstr>
      <vt:lpstr>Gabriola</vt:lpstr>
      <vt:lpstr>Wingdings</vt:lpstr>
      <vt:lpstr>Wingdings 2</vt:lpstr>
      <vt:lpstr>Office Theme</vt:lpstr>
      <vt:lpstr>1_Twilight</vt:lpstr>
      <vt:lpstr>1_Sample presentation slides(2)</vt:lpstr>
      <vt:lpstr>2_Office Theme</vt:lpstr>
      <vt:lpstr>PowerPoint Presentation</vt:lpstr>
      <vt:lpstr>PowerPoint Presentation</vt:lpstr>
      <vt:lpstr>PowerPoint Presentation</vt:lpstr>
      <vt:lpstr>166 - He Loved Me So - Title</vt:lpstr>
      <vt:lpstr>166 - He Loved Me So - 1.1</vt:lpstr>
      <vt:lpstr>166 - He Loved Me So - 1.2</vt:lpstr>
      <vt:lpstr>166 - He Loved Me So - C.1</vt:lpstr>
      <vt:lpstr>166 - He Loved Me So - C.2</vt:lpstr>
      <vt:lpstr>166 - He Loved Me So - 2.1</vt:lpstr>
      <vt:lpstr>166 - He Loved Me So - 2.2</vt:lpstr>
      <vt:lpstr>166 - He Loved Me So - C.1</vt:lpstr>
      <vt:lpstr>166 - He Loved Me So - C.2</vt:lpstr>
      <vt:lpstr>166 - He Loved Me So - 3.1</vt:lpstr>
      <vt:lpstr>166 - He Loved Me So - 3.2</vt:lpstr>
      <vt:lpstr>166 - He Loved Me So - C.1</vt:lpstr>
      <vt:lpstr>166 - He Loved Me So - C.2</vt:lpstr>
      <vt:lpstr>PowerPoint Presentation</vt:lpstr>
      <vt:lpstr>PowerPoint Presentation</vt:lpstr>
      <vt:lpstr>PowerPoint Presentation</vt:lpstr>
      <vt:lpstr>057 - All People That On Earth Do Dwell - Title</vt:lpstr>
      <vt:lpstr>057 - All People That On Earth Do Dwell - 1.1</vt:lpstr>
      <vt:lpstr>057 - All People That On Earth Do Dwell - 1.2</vt:lpstr>
      <vt:lpstr>057 - All People That On Earth Do Dwell - 2.1</vt:lpstr>
      <vt:lpstr>057 - All People That On Earth Do Dwell - 2.2</vt:lpstr>
      <vt:lpstr>057 - All People That On Earth Do Dwell - 3.1</vt:lpstr>
      <vt:lpstr>057 - All People That On Earth Do Dwell - 3.2</vt:lpstr>
      <vt:lpstr>057 - All People That On Earth Do Dwell - 4.1</vt:lpstr>
      <vt:lpstr>057 - All People That On Earth Do Dwell - 4.2</vt:lpstr>
      <vt:lpstr>000 - Sing and Rejoice in the Savior's Birth - Title</vt:lpstr>
      <vt:lpstr>000 - Sing and Rejoice in the Savior's Birth - 1.1</vt:lpstr>
      <vt:lpstr>000 - Sing and Rejoice in the Savior's Birth - 1.2</vt:lpstr>
      <vt:lpstr>000 - Sing and Rejoice in the Savior's Birth - C.1</vt:lpstr>
      <vt:lpstr>000 - Sing and Rejoice in the Savior's Birth - C.2</vt:lpstr>
      <vt:lpstr>000 - Sing and Rejoice in the Savior's Birth - 2.1</vt:lpstr>
      <vt:lpstr>000 - Sing and Rejoice in the Savior's Birth - 2.2</vt:lpstr>
      <vt:lpstr>000 - Sing and Rejoice in the Savior's Birth - C.1</vt:lpstr>
      <vt:lpstr>000 - Sing and Rejoice in the Savior's Birth - C.2</vt:lpstr>
      <vt:lpstr>000 - Sing and Rejoice in the Savior's Birth - 3.1</vt:lpstr>
      <vt:lpstr>000 - Sing and Rejoice in the Savior's Birth - 3.2</vt:lpstr>
      <vt:lpstr>000 - Sing and Rejoice in the Savior's Birth - C.1</vt:lpstr>
      <vt:lpstr>000 - Sing and Rejoice in the Savior's Birth - C.2</vt:lpstr>
      <vt:lpstr>000 - Sing and Rejoice in the Savior's Birth - D.1</vt:lpstr>
      <vt:lpstr>PowerPoint Presentation</vt:lpstr>
      <vt:lpstr>PowerPoint Presentation</vt:lpstr>
      <vt:lpstr>440 - Silent Night, Holy Night - Title</vt:lpstr>
      <vt:lpstr>440 - Silent Night, Holy Night - 1.1</vt:lpstr>
      <vt:lpstr>440 - Silent Night, Holy Night - 1.2</vt:lpstr>
      <vt:lpstr>440 - Silent Night, Holy Night - 1.3</vt:lpstr>
      <vt:lpstr>440 - Silent Night, Holy Night - 2.1</vt:lpstr>
      <vt:lpstr>440 - Silent Night, Holy Night - 2.2</vt:lpstr>
      <vt:lpstr>440 - Silent Night, Holy Night - 2.3</vt:lpstr>
      <vt:lpstr>440 - Silent Night, Holy Night - 3.1</vt:lpstr>
      <vt:lpstr>440 - Silent Night, Holy Night - 3.2</vt:lpstr>
      <vt:lpstr>440 - Silent Night, Holy Night - 3.3</vt:lpstr>
      <vt:lpstr>PowerPoint Presentation</vt:lpstr>
      <vt:lpstr>046 - Hark, The Herald Angels Sing - Title</vt:lpstr>
      <vt:lpstr>046 - Hark, The Herald Angels Sing - 1.1</vt:lpstr>
      <vt:lpstr>046 - Hark, The Herald Angels Sing - 1.2</vt:lpstr>
      <vt:lpstr>046 - Hark, The Herald Angels Sing - 1.3</vt:lpstr>
      <vt:lpstr>046 - Hark, The Herald Angels Sing - 1.4</vt:lpstr>
      <vt:lpstr>046 - Hark, The Herald Angels Sing - 1.5</vt:lpstr>
      <vt:lpstr>046 - Hark, The Herald Angels Sing - 2.1</vt:lpstr>
      <vt:lpstr>046 - Hark, The Herald Angels Sing - 2.2</vt:lpstr>
      <vt:lpstr>046 - Hark, The Herald Angels Sing - 2.3</vt:lpstr>
      <vt:lpstr>046 - Hark, The Herald Angels Sing - 2.4</vt:lpstr>
      <vt:lpstr>046 - Hark, The Herald Angels Sing - 2.5</vt:lpstr>
      <vt:lpstr>046 - Hark, The Herald Angels Sing - 3.1</vt:lpstr>
      <vt:lpstr>046 - Hark, The Herald Angels Sing - 3.2</vt:lpstr>
      <vt:lpstr>046 - Hark, The Herald Angels Sing - 3.3</vt:lpstr>
      <vt:lpstr>046 - Hark, The Herald Angels Sing - 3.4</vt:lpstr>
      <vt:lpstr>046 - Hark, The Herald Angels Sing - 3.5</vt:lpstr>
      <vt:lpstr>PowerPoint Presentation</vt:lpstr>
      <vt:lpstr>495 - Joy To The World - Title</vt:lpstr>
      <vt:lpstr>495 - Joy To The World - 1.1</vt:lpstr>
      <vt:lpstr>495 - Joy To The World - 1.2</vt:lpstr>
      <vt:lpstr>495 - Joy To The World - 1.3</vt:lpstr>
      <vt:lpstr>495 - Joy To The World - 1.4</vt:lpstr>
      <vt:lpstr>495 - Joy To The World - 2.1</vt:lpstr>
      <vt:lpstr>495 - Joy To The World - 2.2</vt:lpstr>
      <vt:lpstr>495 - Joy To The World - 2.3</vt:lpstr>
      <vt:lpstr>495 - Joy To The World - 2.4</vt:lpstr>
      <vt:lpstr>495 - Joy To The World - 3.1</vt:lpstr>
      <vt:lpstr>495 - Joy To The World - 3.2</vt:lpstr>
      <vt:lpstr>495 - Joy To The World - 3.3</vt:lpstr>
      <vt:lpstr>495 - Joy To The World - 3.4</vt:lpstr>
      <vt:lpstr>495 - Joy To The World - 4.1</vt:lpstr>
      <vt:lpstr>495 - Joy To The World - 4.2</vt:lpstr>
      <vt:lpstr>495 - Joy To The World - 4.3</vt:lpstr>
      <vt:lpstr>495 - Joy To The World - 4.4</vt:lpstr>
      <vt:lpstr>160 - One Day - Title</vt:lpstr>
      <vt:lpstr>160 - One Day - 1.1</vt:lpstr>
      <vt:lpstr>160 - One Day - 1.2</vt:lpstr>
      <vt:lpstr>160 - One Day - 1.3</vt:lpstr>
      <vt:lpstr>160 - One Day - C.1</vt:lpstr>
      <vt:lpstr>160 - One Day - C.2</vt:lpstr>
      <vt:lpstr>160 - One Day - C.3</vt:lpstr>
      <vt:lpstr>160 - One Day - 2.1</vt:lpstr>
      <vt:lpstr>160 - One Day - 2.2</vt:lpstr>
      <vt:lpstr>160 - One Day - 2.3</vt:lpstr>
      <vt:lpstr>160 - One Day - C.1</vt:lpstr>
      <vt:lpstr>160 - One Day - C.2</vt:lpstr>
      <vt:lpstr>160 - One Day - C.3</vt:lpstr>
      <vt:lpstr>160 - One Day - 3.1</vt:lpstr>
      <vt:lpstr>160 - One Day - 3.2</vt:lpstr>
      <vt:lpstr>160 - One Day - 3.3</vt:lpstr>
      <vt:lpstr>160 - One Day - C.1</vt:lpstr>
      <vt:lpstr>160 - One Day - C.2</vt:lpstr>
      <vt:lpstr>160 - One Day - C.3</vt:lpstr>
      <vt:lpstr>160 - One Day - 4.1</vt:lpstr>
      <vt:lpstr>160 - One Day - 4.2</vt:lpstr>
      <vt:lpstr>160 - One Day - 4.3</vt:lpstr>
      <vt:lpstr>160 - One Day - C.1</vt:lpstr>
      <vt:lpstr>160 - One Day - C.2</vt:lpstr>
      <vt:lpstr>160 - One Day - C.3</vt:lpstr>
      <vt:lpstr>PowerPoint Presentation</vt:lpstr>
      <vt:lpstr>PowerPoint Presentation</vt:lpstr>
      <vt:lpstr>PowerPoint Presentation</vt:lpstr>
      <vt:lpstr>PowerPoint Presentation</vt:lpstr>
      <vt:lpstr>PowerPoint Presentation</vt:lpstr>
      <vt:lpstr>PowerPoint Presentation</vt:lpstr>
      <vt:lpstr>150 - Let It Begin With Me - Title</vt:lpstr>
      <vt:lpstr>150 - Let It Begin With Me - 1.1</vt:lpstr>
      <vt:lpstr>150 - Let It Begin With Me - 1.2</vt:lpstr>
      <vt:lpstr>150 - Let It Begin With Me - 1.3</vt:lpstr>
      <vt:lpstr>150 - Let It Begin With Me - 1.4</vt:lpstr>
      <vt:lpstr>150 - Let It Begin With Me - 1.5</vt:lpstr>
      <vt:lpstr>150 - Let It Begin With Me - 1.6</vt:lpstr>
      <vt:lpstr>150 - Let It Begin With Me - 1.7</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JD Souder</cp:lastModifiedBy>
  <cp:revision>13</cp:revision>
  <dcterms:created xsi:type="dcterms:W3CDTF">2008-03-16T18:22:36Z</dcterms:created>
  <dcterms:modified xsi:type="dcterms:W3CDTF">2020-09-04T20:10:16Z</dcterms:modified>
</cp:coreProperties>
</file>