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74" r:id="rId4"/>
    <p:sldId id="261" r:id="rId5"/>
    <p:sldId id="275" r:id="rId6"/>
    <p:sldId id="276" r:id="rId7"/>
    <p:sldId id="277" r:id="rId8"/>
    <p:sldId id="273" r:id="rId9"/>
    <p:sldId id="279" r:id="rId10"/>
    <p:sldId id="278" r:id="rId11"/>
    <p:sldId id="280" r:id="rId12"/>
    <p:sldId id="281" r:id="rId13"/>
    <p:sldId id="282" r:id="rId14"/>
    <p:sldId id="283" r:id="rId15"/>
    <p:sldId id="284" r:id="rId16"/>
    <p:sldId id="285" r:id="rId17"/>
    <p:sldId id="28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D37-DF35-4678-BE66-EA72BA78075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6194-CA74-4317-9B47-3C3DC32EC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D37-DF35-4678-BE66-EA72BA78075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6194-CA74-4317-9B47-3C3DC32EC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3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D37-DF35-4678-BE66-EA72BA78075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6194-CA74-4317-9B47-3C3DC32EC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7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D37-DF35-4678-BE66-EA72BA78075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6194-CA74-4317-9B47-3C3DC32EC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7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D37-DF35-4678-BE66-EA72BA78075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6194-CA74-4317-9B47-3C3DC32EC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43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D37-DF35-4678-BE66-EA72BA78075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6194-CA74-4317-9B47-3C3DC32EC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1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D37-DF35-4678-BE66-EA72BA78075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6194-CA74-4317-9B47-3C3DC32EC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48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D37-DF35-4678-BE66-EA72BA78075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6194-CA74-4317-9B47-3C3DC32EC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9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D37-DF35-4678-BE66-EA72BA78075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6194-CA74-4317-9B47-3C3DC32EC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33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D37-DF35-4678-BE66-EA72BA78075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6194-CA74-4317-9B47-3C3DC32EC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9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D37-DF35-4678-BE66-EA72BA78075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6194-CA74-4317-9B47-3C3DC32EC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66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91D37-DF35-4678-BE66-EA72BA78075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96194-CA74-4317-9B47-3C3DC32EC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5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240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93A05F-64F9-4168-9F8D-9657199832C0}"/>
              </a:ext>
            </a:extLst>
          </p:cNvPr>
          <p:cNvSpPr txBox="1"/>
          <p:nvPr/>
        </p:nvSpPr>
        <p:spPr>
          <a:xfrm>
            <a:off x="175846" y="2503273"/>
            <a:ext cx="8792307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To you first, God, having raised up His Servant Jesus, sent Him to bless you, in </a:t>
            </a:r>
            <a:r>
              <a:rPr lang="en-US" sz="3200" b="1" dirty="0">
                <a:solidFill>
                  <a:srgbClr val="FFFF00"/>
                </a:solidFill>
                <a:effectLst/>
                <a:latin typeface="system-ui"/>
              </a:rPr>
              <a:t>turning away every one of you from your iniquities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.</a:t>
            </a:r>
            <a:r>
              <a:rPr lang="en-US" sz="3200" dirty="0">
                <a:solidFill>
                  <a:schemeClr val="bg1"/>
                </a:solidFill>
                <a:latin typeface="system-ui"/>
              </a:rPr>
              <a:t>																								</a:t>
            </a:r>
            <a:r>
              <a:rPr lang="en-US" sz="3200" b="0" i="1" dirty="0">
                <a:solidFill>
                  <a:schemeClr val="bg1"/>
                </a:solidFill>
                <a:effectLst/>
                <a:latin typeface="system-ui"/>
              </a:rPr>
              <a:t>Acts 3:23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870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93A05F-64F9-4168-9F8D-9657199832C0}"/>
              </a:ext>
            </a:extLst>
          </p:cNvPr>
          <p:cNvSpPr txBox="1"/>
          <p:nvPr/>
        </p:nvSpPr>
        <p:spPr>
          <a:xfrm>
            <a:off x="175846" y="2250055"/>
            <a:ext cx="8792307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The God of our fathers raised up Jesus whom you murdered by hanging on a tree. Him God has exalted to His right hand to be Prince and Savior, to give repentance to Israel and </a:t>
            </a:r>
            <a:r>
              <a:rPr lang="en-US" sz="3200" b="1" dirty="0">
                <a:solidFill>
                  <a:srgbClr val="FFFF00"/>
                </a:solidFill>
                <a:effectLst/>
                <a:latin typeface="system-ui"/>
              </a:rPr>
              <a:t>forgiveness of sins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.</a:t>
            </a:r>
          </a:p>
          <a:p>
            <a:r>
              <a:rPr lang="en-US" sz="3200" dirty="0">
                <a:solidFill>
                  <a:schemeClr val="bg1"/>
                </a:solidFill>
                <a:latin typeface="system-ui"/>
              </a:rPr>
              <a:t>														Acts 5:30-31																								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001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93A05F-64F9-4168-9F8D-9657199832C0}"/>
              </a:ext>
            </a:extLst>
          </p:cNvPr>
          <p:cNvSpPr txBox="1"/>
          <p:nvPr/>
        </p:nvSpPr>
        <p:spPr>
          <a:xfrm>
            <a:off x="351693" y="2447003"/>
            <a:ext cx="879230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Therefore let it be known to you, brethren, that through Him 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forgiveness of sins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is proclaimed to you</a:t>
            </a:r>
            <a:r>
              <a:rPr lang="en-US" sz="3200" dirty="0">
                <a:solidFill>
                  <a:schemeClr val="bg1"/>
                </a:solidFill>
                <a:latin typeface="system-ui"/>
              </a:rPr>
              <a:t>														</a:t>
            </a:r>
          </a:p>
          <a:p>
            <a:r>
              <a:rPr lang="en-US" sz="3200" dirty="0">
                <a:solidFill>
                  <a:schemeClr val="bg1"/>
                </a:solidFill>
                <a:latin typeface="system-ui"/>
              </a:rPr>
              <a:t>														Acts 13:38																								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879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93A05F-64F9-4168-9F8D-9657199832C0}"/>
              </a:ext>
            </a:extLst>
          </p:cNvPr>
          <p:cNvSpPr txBox="1"/>
          <p:nvPr/>
        </p:nvSpPr>
        <p:spPr>
          <a:xfrm>
            <a:off x="175846" y="2390733"/>
            <a:ext cx="879230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but if we walk in the Light as He Himself is in the Light, we have fellowship with one another, and the blood of Jesus His Son 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cleanses us from all sin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.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r>
              <a:rPr lang="en-US" sz="3200" dirty="0">
                <a:solidFill>
                  <a:schemeClr val="bg1"/>
                </a:solidFill>
                <a:latin typeface="system-ui"/>
              </a:rPr>
              <a:t>															    1 John 1:7																							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853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93A05F-64F9-4168-9F8D-9657199832C0}"/>
              </a:ext>
            </a:extLst>
          </p:cNvPr>
          <p:cNvSpPr txBox="1"/>
          <p:nvPr/>
        </p:nvSpPr>
        <p:spPr>
          <a:xfrm>
            <a:off x="534572" y="2390733"/>
            <a:ext cx="842654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and He Himself is the 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propitiation for our sins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; and not for ours only, but also for those of the whole world.</a:t>
            </a:r>
            <a:r>
              <a:rPr lang="en-US" sz="3200" dirty="0">
                <a:solidFill>
                  <a:schemeClr val="bg1"/>
                </a:solidFill>
                <a:latin typeface="system-ui"/>
              </a:rPr>
              <a:t>															    												1 John 2:2																							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492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93A05F-64F9-4168-9F8D-9657199832C0}"/>
              </a:ext>
            </a:extLst>
          </p:cNvPr>
          <p:cNvSpPr txBox="1"/>
          <p:nvPr/>
        </p:nvSpPr>
        <p:spPr>
          <a:xfrm>
            <a:off x="837027" y="2404800"/>
            <a:ext cx="746994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You know that He appeared in order 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to take away sins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; and in Him there is no sin.</a:t>
            </a:r>
            <a:r>
              <a:rPr lang="en-US" sz="3200" dirty="0">
                <a:solidFill>
                  <a:schemeClr val="bg1"/>
                </a:solidFill>
                <a:latin typeface="system-ui"/>
              </a:rPr>
              <a:t>									    				    1 John 3:5																							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941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93A05F-64F9-4168-9F8D-9657199832C0}"/>
              </a:ext>
            </a:extLst>
          </p:cNvPr>
          <p:cNvSpPr txBox="1"/>
          <p:nvPr/>
        </p:nvSpPr>
        <p:spPr>
          <a:xfrm>
            <a:off x="671732" y="2123446"/>
            <a:ext cx="780053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and from Jesus Christ, the faithful witness, the firstborn of the dead, and the ruler of the kings of the earth. To Him who loves us and 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released us from our sins 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by His blood.</a:t>
            </a:r>
            <a:r>
              <a:rPr lang="en-US" sz="3200" dirty="0">
                <a:solidFill>
                  <a:schemeClr val="bg1"/>
                </a:solidFill>
                <a:latin typeface="system-ui"/>
              </a:rPr>
              <a:t>									    				  Revelation 1:5																							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816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9899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12B284-602C-47F5-B53D-866EEBDCD870}"/>
              </a:ext>
            </a:extLst>
          </p:cNvPr>
          <p:cNvSpPr txBox="1"/>
          <p:nvPr/>
        </p:nvSpPr>
        <p:spPr>
          <a:xfrm>
            <a:off x="0" y="2658793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The Floating Axe Head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2 Kings 6:1-7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228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649823-860B-4112-A168-E1EEBB15E24B}"/>
              </a:ext>
            </a:extLst>
          </p:cNvPr>
          <p:cNvSpPr txBox="1"/>
          <p:nvPr/>
        </p:nvSpPr>
        <p:spPr>
          <a:xfrm>
            <a:off x="0" y="1885868"/>
            <a:ext cx="9003323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0" i="0" dirty="0">
                <a:solidFill>
                  <a:schemeClr val="bg1"/>
                </a:solidFill>
                <a:effectLst/>
                <a:latin typeface="system-ui"/>
              </a:rPr>
              <a:t>Now a certain woman of the wives of the sons of the prophets </a:t>
            </a:r>
            <a:r>
              <a:rPr lang="en-US" sz="3000" b="1" i="0" dirty="0">
                <a:solidFill>
                  <a:srgbClr val="FFFF00"/>
                </a:solidFill>
                <a:effectLst/>
                <a:latin typeface="system-ui"/>
              </a:rPr>
              <a:t>cried out </a:t>
            </a:r>
            <a:r>
              <a:rPr lang="en-US" sz="3000" b="0" i="0" dirty="0">
                <a:solidFill>
                  <a:schemeClr val="bg1"/>
                </a:solidFill>
                <a:effectLst/>
                <a:latin typeface="system-ui"/>
              </a:rPr>
              <a:t>to Elisha, “Your servant my husband is dead, and you know that your servant feared the </a:t>
            </a:r>
            <a:r>
              <a:rPr lang="en-US" sz="3000" b="0" i="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3000" b="0" i="0" dirty="0">
                <a:solidFill>
                  <a:schemeClr val="bg1"/>
                </a:solidFill>
                <a:effectLst/>
                <a:latin typeface="system-ui"/>
              </a:rPr>
              <a:t>; and the creditor has come to take my two children to be his slaves.”												</a:t>
            </a:r>
            <a:r>
              <a:rPr lang="en-US" sz="3000" dirty="0">
                <a:solidFill>
                  <a:schemeClr val="bg1"/>
                </a:solidFill>
                <a:latin typeface="system-ui"/>
              </a:rPr>
              <a:t>2 Kings 4:1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2A6A10-E2A4-4DB9-BE56-DAE7B10261EF}"/>
              </a:ext>
            </a:extLst>
          </p:cNvPr>
          <p:cNvSpPr txBox="1"/>
          <p:nvPr/>
        </p:nvSpPr>
        <p:spPr>
          <a:xfrm>
            <a:off x="0" y="4441270"/>
            <a:ext cx="900332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baseline="30000" dirty="0">
                <a:solidFill>
                  <a:schemeClr val="bg1"/>
                </a:solidFill>
                <a:effectLst/>
                <a:latin typeface="system-ui"/>
              </a:rPr>
              <a:t> </a:t>
            </a:r>
            <a:r>
              <a:rPr lang="en-US" sz="3000" b="0" dirty="0">
                <a:solidFill>
                  <a:schemeClr val="bg1"/>
                </a:solidFill>
                <a:effectLst/>
                <a:latin typeface="system-ui"/>
              </a:rPr>
              <a:t>So they poured it out for the men to eat. And as they were eating of the stew, they </a:t>
            </a:r>
            <a:r>
              <a:rPr lang="en-US" sz="3000" b="1" dirty="0">
                <a:solidFill>
                  <a:srgbClr val="FFFF00"/>
                </a:solidFill>
                <a:effectLst/>
                <a:latin typeface="system-ui"/>
              </a:rPr>
              <a:t>cried out </a:t>
            </a:r>
            <a:r>
              <a:rPr lang="en-US" sz="3000" b="0" dirty="0">
                <a:solidFill>
                  <a:schemeClr val="bg1"/>
                </a:solidFill>
                <a:effectLst/>
                <a:latin typeface="system-ui"/>
              </a:rPr>
              <a:t>and said, “O man of God, there is death in the pot.” And they were unable to eat.											         </a:t>
            </a:r>
            <a:r>
              <a:rPr lang="en-US" sz="3000" dirty="0">
                <a:solidFill>
                  <a:schemeClr val="bg1"/>
                </a:solidFill>
                <a:latin typeface="system-ui"/>
              </a:rPr>
              <a:t>2 Kings 4:40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302258-0EB9-46D5-A73C-F0F2BA8EFB43}"/>
              </a:ext>
            </a:extLst>
          </p:cNvPr>
          <p:cNvSpPr txBox="1"/>
          <p:nvPr/>
        </p:nvSpPr>
        <p:spPr>
          <a:xfrm>
            <a:off x="0" y="111978"/>
            <a:ext cx="887671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0" i="0" dirty="0">
                <a:solidFill>
                  <a:schemeClr val="bg1"/>
                </a:solidFill>
                <a:effectLst/>
                <a:latin typeface="system-ui"/>
              </a:rPr>
              <a:t>But as one was felling a beam, the axe head fell into the water; and he </a:t>
            </a:r>
            <a:r>
              <a:rPr lang="en-US" sz="3000" b="1" i="0" dirty="0">
                <a:solidFill>
                  <a:srgbClr val="FFFF00"/>
                </a:solidFill>
                <a:effectLst/>
                <a:latin typeface="system-ui"/>
              </a:rPr>
              <a:t>cried out </a:t>
            </a:r>
            <a:r>
              <a:rPr lang="en-US" sz="3000" b="0" i="0" dirty="0">
                <a:solidFill>
                  <a:schemeClr val="bg1"/>
                </a:solidFill>
                <a:effectLst/>
                <a:latin typeface="system-ui"/>
              </a:rPr>
              <a:t>and said, “Alas, my master! For it was borrowed.”                                              2 Kings 6:5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44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649823-860B-4112-A168-E1EEBB15E24B}"/>
              </a:ext>
            </a:extLst>
          </p:cNvPr>
          <p:cNvSpPr txBox="1"/>
          <p:nvPr/>
        </p:nvSpPr>
        <p:spPr>
          <a:xfrm>
            <a:off x="70337" y="575600"/>
            <a:ext cx="9003323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Then the man of God said, “Where did it fall?” And when he showed him the place, he cut off a stick and </a:t>
            </a:r>
            <a:r>
              <a:rPr lang="en-US" sz="3200" b="1" dirty="0">
                <a:solidFill>
                  <a:srgbClr val="FFFF00"/>
                </a:solidFill>
              </a:rPr>
              <a:t>threw it </a:t>
            </a:r>
            <a:r>
              <a:rPr lang="en-US" sz="3200" dirty="0">
                <a:solidFill>
                  <a:schemeClr val="bg1"/>
                </a:solidFill>
              </a:rPr>
              <a:t>in there, and made the iron float.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													2 Kings 6:6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2A6A10-E2A4-4DB9-BE56-DAE7B10261EF}"/>
              </a:ext>
            </a:extLst>
          </p:cNvPr>
          <p:cNvSpPr txBox="1"/>
          <p:nvPr/>
        </p:nvSpPr>
        <p:spPr>
          <a:xfrm>
            <a:off x="70337" y="3681614"/>
            <a:ext cx="9003323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But he said, “Now bring meal.” He </a:t>
            </a:r>
            <a:r>
              <a:rPr lang="en-US" sz="3200" b="1" dirty="0">
                <a:solidFill>
                  <a:srgbClr val="FFFF00"/>
                </a:solidFill>
              </a:rPr>
              <a:t>threw it </a:t>
            </a:r>
            <a:r>
              <a:rPr lang="en-US" sz="3200" dirty="0">
                <a:solidFill>
                  <a:schemeClr val="bg1"/>
                </a:solidFill>
              </a:rPr>
              <a:t>into the pot and said, “Pour it out for the people that they may eat.” Then there was no harm in the pot.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												    2 Kings 4:41</a:t>
            </a:r>
          </a:p>
        </p:txBody>
      </p:sp>
    </p:spTree>
    <p:extLst>
      <p:ext uri="{BB962C8B-B14F-4D97-AF65-F5344CB8AC3E}">
        <p14:creationId xmlns:p14="http://schemas.microsoft.com/office/powerpoint/2010/main" val="152154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649823-860B-4112-A168-E1EEBB15E24B}"/>
              </a:ext>
            </a:extLst>
          </p:cNvPr>
          <p:cNvSpPr txBox="1"/>
          <p:nvPr/>
        </p:nvSpPr>
        <p:spPr>
          <a:xfrm>
            <a:off x="70337" y="575600"/>
            <a:ext cx="900332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He said, “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Take it up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for yourself.” So he put out his hand and took it.</a:t>
            </a:r>
            <a:r>
              <a:rPr lang="en-US" sz="3200" dirty="0">
                <a:solidFill>
                  <a:schemeClr val="bg1"/>
                </a:solidFill>
              </a:rPr>
              <a:t>																											2 Kings 6:7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2A6A10-E2A4-4DB9-BE56-DAE7B10261EF}"/>
              </a:ext>
            </a:extLst>
          </p:cNvPr>
          <p:cNvSpPr txBox="1"/>
          <p:nvPr/>
        </p:nvSpPr>
        <p:spPr>
          <a:xfrm>
            <a:off x="140677" y="3062635"/>
            <a:ext cx="900332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ystem-ui"/>
              </a:rPr>
              <a:t>He called Gehazi and said, “Call this Shunammite.” So he called her. And when she came in to him, he said, “</a:t>
            </a:r>
            <a:r>
              <a:rPr lang="en-US" sz="3200" b="1" dirty="0">
                <a:solidFill>
                  <a:srgbClr val="FFFF00"/>
                </a:solidFill>
                <a:latin typeface="system-ui"/>
              </a:rPr>
              <a:t>Take up </a:t>
            </a:r>
            <a:r>
              <a:rPr lang="en-US" sz="3200" dirty="0">
                <a:solidFill>
                  <a:schemeClr val="bg1"/>
                </a:solidFill>
                <a:latin typeface="system-ui"/>
              </a:rPr>
              <a:t>your son.” Then she went in and fell at his feet and bowed herself to the ground, and she </a:t>
            </a:r>
          </a:p>
          <a:p>
            <a:r>
              <a:rPr lang="en-US" sz="3200" b="1" dirty="0">
                <a:solidFill>
                  <a:srgbClr val="FFFF00"/>
                </a:solidFill>
                <a:latin typeface="system-ui"/>
              </a:rPr>
              <a:t>took up </a:t>
            </a:r>
            <a:r>
              <a:rPr lang="en-US" sz="3200" dirty="0">
                <a:solidFill>
                  <a:schemeClr val="bg1"/>
                </a:solidFill>
                <a:latin typeface="system-ui"/>
              </a:rPr>
              <a:t>her son and went out.														    								2 Kings 4:41</a:t>
            </a:r>
          </a:p>
        </p:txBody>
      </p:sp>
    </p:spTree>
    <p:extLst>
      <p:ext uri="{BB962C8B-B14F-4D97-AF65-F5344CB8AC3E}">
        <p14:creationId xmlns:p14="http://schemas.microsoft.com/office/powerpoint/2010/main" val="408220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649823-860B-4112-A168-E1EEBB15E24B}"/>
              </a:ext>
            </a:extLst>
          </p:cNvPr>
          <p:cNvSpPr txBox="1"/>
          <p:nvPr/>
        </p:nvSpPr>
        <p:spPr>
          <a:xfrm>
            <a:off x="70337" y="1053902"/>
            <a:ext cx="9003323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Please let us go to 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the Jordan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and each of us take from there a beam, and let us make a place there for ourselves where we may live.</a:t>
            </a:r>
          </a:p>
          <a:p>
            <a:r>
              <a:rPr lang="en-US" sz="3200" dirty="0">
                <a:solidFill>
                  <a:schemeClr val="bg1"/>
                </a:solidFill>
                <a:latin typeface="system-ui"/>
              </a:rPr>
              <a:t>														  2 Kings 6:2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2A6A10-E2A4-4DB9-BE56-DAE7B10261EF}"/>
              </a:ext>
            </a:extLst>
          </p:cNvPr>
          <p:cNvSpPr txBox="1"/>
          <p:nvPr/>
        </p:nvSpPr>
        <p:spPr>
          <a:xfrm>
            <a:off x="70337" y="4090181"/>
            <a:ext cx="9003323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ystem-ui"/>
              </a:rPr>
              <a:t>Elisha sent a messenger to him, saying, “Go and wash in </a:t>
            </a:r>
            <a:r>
              <a:rPr lang="en-US" sz="3200" b="1" dirty="0">
                <a:solidFill>
                  <a:srgbClr val="FFFF00"/>
                </a:solidFill>
                <a:latin typeface="system-ui"/>
              </a:rPr>
              <a:t>the Jordan </a:t>
            </a:r>
            <a:r>
              <a:rPr lang="en-US" sz="3200" dirty="0">
                <a:solidFill>
                  <a:schemeClr val="bg1"/>
                </a:solidFill>
                <a:latin typeface="system-ui"/>
              </a:rPr>
              <a:t>seven times, and your flesh will be restored to you and you will be clean.”											    									   2 Kings 5:10</a:t>
            </a:r>
          </a:p>
        </p:txBody>
      </p:sp>
    </p:spTree>
    <p:extLst>
      <p:ext uri="{BB962C8B-B14F-4D97-AF65-F5344CB8AC3E}">
        <p14:creationId xmlns:p14="http://schemas.microsoft.com/office/powerpoint/2010/main" val="285048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4940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93A05F-64F9-4168-9F8D-9657199832C0}"/>
              </a:ext>
            </a:extLst>
          </p:cNvPr>
          <p:cNvSpPr txBox="1"/>
          <p:nvPr/>
        </p:nvSpPr>
        <p:spPr>
          <a:xfrm>
            <a:off x="351693" y="2503273"/>
            <a:ext cx="879230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She will bear a Son; and you shall call His name Jesus, for He will 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save His people from their sins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.</a:t>
            </a:r>
            <a:r>
              <a:rPr lang="en-US" sz="3200" dirty="0">
                <a:solidFill>
                  <a:schemeClr val="bg1"/>
                </a:solidFill>
                <a:latin typeface="system-ui"/>
              </a:rPr>
              <a:t>														</a:t>
            </a:r>
            <a:r>
              <a:rPr lang="en-US" sz="3200" b="0" i="1" dirty="0">
                <a:solidFill>
                  <a:schemeClr val="bg1"/>
                </a:solidFill>
                <a:effectLst/>
                <a:latin typeface="system-ui"/>
              </a:rPr>
              <a:t>Matthew 1:21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788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93A05F-64F9-4168-9F8D-9657199832C0}"/>
              </a:ext>
            </a:extLst>
          </p:cNvPr>
          <p:cNvSpPr txBox="1"/>
          <p:nvPr/>
        </p:nvSpPr>
        <p:spPr>
          <a:xfrm>
            <a:off x="351693" y="2503273"/>
            <a:ext cx="8792307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The next day he saw Jesus coming to him and said, “Behold, the Lamb of God 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who takes away the sin of the world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!”</a:t>
            </a:r>
            <a:r>
              <a:rPr lang="en-US" sz="3200" dirty="0">
                <a:solidFill>
                  <a:schemeClr val="bg1"/>
                </a:solidFill>
                <a:latin typeface="system-ui"/>
              </a:rPr>
              <a:t>																												</a:t>
            </a:r>
            <a:r>
              <a:rPr lang="en-US" sz="3200" b="0" i="1" dirty="0">
                <a:solidFill>
                  <a:schemeClr val="bg1"/>
                </a:solidFill>
                <a:effectLst/>
                <a:latin typeface="system-ui"/>
              </a:rPr>
              <a:t>John 1:29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160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</TotalTime>
  <Words>1133</Words>
  <Application>Microsoft Office PowerPoint</Application>
  <PresentationFormat>On-screen Show (4:3)</PresentationFormat>
  <Paragraphs>26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system-ui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Alyse Nash</cp:lastModifiedBy>
  <cp:revision>10</cp:revision>
  <dcterms:created xsi:type="dcterms:W3CDTF">2020-08-13T15:02:35Z</dcterms:created>
  <dcterms:modified xsi:type="dcterms:W3CDTF">2020-08-21T13:40:08Z</dcterms:modified>
</cp:coreProperties>
</file>