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60"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8184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56238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860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9472D-E10E-42AB-A893-5BFE9FDAB38E}"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9775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9472D-E10E-42AB-A893-5BFE9FDAB38E}"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407326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9472D-E10E-42AB-A893-5BFE9FDAB38E}"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7136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9472D-E10E-42AB-A893-5BFE9FDAB38E}"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83637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9472D-E10E-42AB-A893-5BFE9FDAB38E}"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8252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08529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7063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9472D-E10E-42AB-A893-5BFE9FDAB38E}" type="datetimeFigureOut">
              <a:rPr lang="en-US" smtClean="0"/>
              <a:t>8/7/2020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24A40-7532-404A-B6B6-E8663F2CA4ED}" type="slidenum">
              <a:rPr lang="en-US" smtClean="0"/>
              <a:t>‹#›</a:t>
            </a:fld>
            <a:endParaRPr lang="en-US"/>
          </a:p>
        </p:txBody>
      </p:sp>
    </p:spTree>
    <p:extLst>
      <p:ext uri="{BB962C8B-B14F-4D97-AF65-F5344CB8AC3E}">
        <p14:creationId xmlns:p14="http://schemas.microsoft.com/office/powerpoint/2010/main" val="3510514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26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18117"/>
            <a:ext cx="9144000" cy="1200329"/>
          </a:xfrm>
          <a:prstGeom prst="rect">
            <a:avLst/>
          </a:prstGeom>
          <a:noFill/>
        </p:spPr>
        <p:txBody>
          <a:bodyPr wrap="square" rtlCol="0">
            <a:spAutoFit/>
          </a:bodyPr>
          <a:lstStyle/>
          <a:p>
            <a:pPr algn="ctr"/>
            <a:r>
              <a:rPr lang="en-US" sz="4000" b="1" dirty="0">
                <a:solidFill>
                  <a:schemeClr val="bg1"/>
                </a:solidFill>
              </a:rPr>
              <a:t>Elisha Feeds the People</a:t>
            </a:r>
          </a:p>
          <a:p>
            <a:pPr algn="ctr"/>
            <a:r>
              <a:rPr lang="en-US" sz="3200" i="1" dirty="0">
                <a:solidFill>
                  <a:schemeClr val="bg1"/>
                </a:solidFill>
              </a:rPr>
              <a:t>2 Kings 4:42-44</a:t>
            </a:r>
          </a:p>
        </p:txBody>
      </p:sp>
      <p:sp>
        <p:nvSpPr>
          <p:cNvPr id="4" name="TextBox 3">
            <a:extLst>
              <a:ext uri="{FF2B5EF4-FFF2-40B4-BE49-F238E27FC236}">
                <a16:creationId xmlns:a16="http://schemas.microsoft.com/office/drawing/2014/main" id="{F60C2944-4C3D-4545-92E2-908DBF8C7A24}"/>
              </a:ext>
            </a:extLst>
          </p:cNvPr>
          <p:cNvSpPr txBox="1"/>
          <p:nvPr/>
        </p:nvSpPr>
        <p:spPr>
          <a:xfrm>
            <a:off x="407963" y="4625926"/>
            <a:ext cx="8328074" cy="2185214"/>
          </a:xfrm>
          <a:prstGeom prst="rect">
            <a:avLst/>
          </a:prstGeom>
          <a:noFill/>
        </p:spPr>
        <p:txBody>
          <a:bodyPr wrap="square" rtlCol="0">
            <a:spAutoFit/>
          </a:bodyPr>
          <a:lstStyle/>
          <a:p>
            <a:pPr algn="ctr"/>
            <a:r>
              <a:rPr lang="en-US" sz="4000" b="1" dirty="0">
                <a:solidFill>
                  <a:schemeClr val="bg1"/>
                </a:solidFill>
              </a:rPr>
              <a:t>Jesus Feeds the People</a:t>
            </a:r>
          </a:p>
          <a:p>
            <a:pPr algn="ctr"/>
            <a:r>
              <a:rPr lang="en-US" sz="3200" dirty="0">
                <a:solidFill>
                  <a:schemeClr val="bg1"/>
                </a:solidFill>
              </a:rPr>
              <a:t>Matt 14:13-21 (15:32-39); Mark 6:33-44 (8:1-10); Luke 9:12-17; John 6:1-14</a:t>
            </a:r>
          </a:p>
          <a:p>
            <a:pPr algn="ctr"/>
            <a:endParaRPr lang="en-US" sz="3200" i="1" dirty="0">
              <a:solidFill>
                <a:schemeClr val="bg1"/>
              </a:solidFill>
            </a:endParaRPr>
          </a:p>
        </p:txBody>
      </p:sp>
      <p:sp>
        <p:nvSpPr>
          <p:cNvPr id="5" name="Arrow: Down 4">
            <a:extLst>
              <a:ext uri="{FF2B5EF4-FFF2-40B4-BE49-F238E27FC236}">
                <a16:creationId xmlns:a16="http://schemas.microsoft.com/office/drawing/2014/main" id="{47191AAA-0AA2-4B38-BF9F-8F98700ED5E5}"/>
              </a:ext>
            </a:extLst>
          </p:cNvPr>
          <p:cNvSpPr/>
          <p:nvPr/>
        </p:nvSpPr>
        <p:spPr>
          <a:xfrm>
            <a:off x="4164037" y="3717274"/>
            <a:ext cx="815926" cy="88168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86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787791"/>
            <a:ext cx="9144000" cy="5016758"/>
          </a:xfrm>
          <a:prstGeom prst="rect">
            <a:avLst/>
          </a:prstGeom>
          <a:noFill/>
        </p:spPr>
        <p:txBody>
          <a:bodyPr wrap="square" rtlCol="0">
            <a:spAutoFit/>
          </a:bodyPr>
          <a:lstStyle/>
          <a:p>
            <a:r>
              <a:rPr lang="en-US" sz="3200" b="0" i="0" dirty="0">
                <a:solidFill>
                  <a:schemeClr val="bg1"/>
                </a:solidFill>
                <a:effectLst/>
              </a:rPr>
              <a:t>Jesus answered them, “Truly, truly, I say to you, you are seeking me, not because you saw signs, but because you ate your fill of the loaves. Do not work for the food that perishes, but for the food that endures to eternal life, which the Son of Man will give to you. For on him God the Father has set his seal. …</a:t>
            </a:r>
            <a:r>
              <a:rPr lang="en-US" sz="3200" b="0" i="0" dirty="0">
                <a:solidFill>
                  <a:schemeClr val="bg1"/>
                </a:solidFill>
                <a:effectLst/>
                <a:latin typeface="system-ui"/>
              </a:rPr>
              <a:t>Jesus said to them, “I am the bread of life; whoever comes to me shall not hunger, and whoever believes in me shall never thirst.”</a:t>
            </a:r>
          </a:p>
          <a:p>
            <a:r>
              <a:rPr lang="en-US" sz="3200" dirty="0">
                <a:solidFill>
                  <a:schemeClr val="bg1"/>
                </a:solidFill>
                <a:latin typeface="system-ui"/>
              </a:rPr>
              <a:t>													John 6:26-27, 35</a:t>
            </a:r>
            <a:endParaRPr lang="en-US" sz="3200" b="1" dirty="0">
              <a:solidFill>
                <a:schemeClr val="bg1"/>
              </a:solidFill>
            </a:endParaRPr>
          </a:p>
        </p:txBody>
      </p:sp>
    </p:spTree>
    <p:extLst>
      <p:ext uri="{BB962C8B-B14F-4D97-AF65-F5344CB8AC3E}">
        <p14:creationId xmlns:p14="http://schemas.microsoft.com/office/powerpoint/2010/main" val="103231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72329" y="2644170"/>
            <a:ext cx="8799342" cy="1569660"/>
          </a:xfrm>
          <a:prstGeom prst="rect">
            <a:avLst/>
          </a:prstGeom>
          <a:noFill/>
        </p:spPr>
        <p:txBody>
          <a:bodyPr wrap="square" rtlCol="0">
            <a:spAutoFit/>
          </a:bodyPr>
          <a:lstStyle/>
          <a:p>
            <a:r>
              <a:rPr lang="en-US" sz="3200" b="0" i="0" dirty="0">
                <a:solidFill>
                  <a:schemeClr val="bg1"/>
                </a:solidFill>
                <a:effectLst/>
                <a:latin typeface="system-ui"/>
              </a:rPr>
              <a:t>Blessed are those who hunger and thirst for righteousness, for they shall be satisfied.</a:t>
            </a:r>
            <a:r>
              <a:rPr lang="en-US" sz="3200" i="1" dirty="0">
                <a:solidFill>
                  <a:schemeClr val="bg1"/>
                </a:solidFill>
              </a:rPr>
              <a:t>				</a:t>
            </a:r>
            <a:r>
              <a:rPr lang="en-US" sz="3200" dirty="0">
                <a:solidFill>
                  <a:schemeClr val="bg1"/>
                </a:solidFill>
              </a:rPr>
              <a:t>														Matthew 5:6</a:t>
            </a:r>
          </a:p>
        </p:txBody>
      </p:sp>
    </p:spTree>
    <p:extLst>
      <p:ext uri="{BB962C8B-B14F-4D97-AF65-F5344CB8AC3E}">
        <p14:creationId xmlns:p14="http://schemas.microsoft.com/office/powerpoint/2010/main" val="404181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17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185</Words>
  <Application>Microsoft Office PowerPoint</Application>
  <PresentationFormat>On-screen Show (4:3)</PresentationFormat>
  <Paragraphs>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17</cp:revision>
  <dcterms:created xsi:type="dcterms:W3CDTF">2020-07-09T13:27:41Z</dcterms:created>
  <dcterms:modified xsi:type="dcterms:W3CDTF">2020-08-07T14:19:44Z</dcterms:modified>
</cp:coreProperties>
</file>