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83" r:id="rId5"/>
    <p:sldId id="285" r:id="rId6"/>
    <p:sldId id="282" r:id="rId7"/>
    <p:sldId id="281" r:id="rId8"/>
    <p:sldId id="280" r:id="rId9"/>
    <p:sldId id="284" r:id="rId10"/>
    <p:sldId id="286" r:id="rId11"/>
    <p:sldId id="269" r:id="rId12"/>
    <p:sldId id="265" r:id="rId13"/>
    <p:sldId id="28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81842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16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56238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168601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19472D-E10E-42AB-A893-5BFE9FDAB38E}" type="datetimeFigureOut">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79775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19472D-E10E-42AB-A893-5BFE9FDAB38E}" type="datetimeFigureOut">
              <a:rPr lang="en-US" smtClean="0"/>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4073269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19472D-E10E-42AB-A893-5BFE9FDAB38E}" type="datetimeFigureOut">
              <a:rPr lang="en-US" smtClean="0"/>
              <a:t>7/31/2020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77136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19472D-E10E-42AB-A893-5BFE9FDAB38E}" type="datetimeFigureOut">
              <a:rPr lang="en-US" smtClean="0"/>
              <a:t>7/31/2020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836379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9472D-E10E-42AB-A893-5BFE9FDAB38E}" type="datetimeFigureOut">
              <a:rPr lang="en-US" smtClean="0"/>
              <a:t>7/31/2020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78252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19472D-E10E-42AB-A893-5BFE9FDAB38E}" type="datetimeFigureOut">
              <a:rPr lang="en-US" smtClean="0"/>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085296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19472D-E10E-42AB-A893-5BFE9FDAB38E}" type="datetimeFigureOut">
              <a:rPr lang="en-US" smtClean="0"/>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77063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9472D-E10E-42AB-A893-5BFE9FDAB38E}" type="datetimeFigureOut">
              <a:rPr lang="en-US" smtClean="0"/>
              <a:t>7/31/2020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24A40-7532-404A-B6B6-E8663F2CA4ED}" type="slidenum">
              <a:rPr lang="en-US" smtClean="0"/>
              <a:t>‹#›</a:t>
            </a:fld>
            <a:endParaRPr lang="en-US"/>
          </a:p>
        </p:txBody>
      </p:sp>
    </p:spTree>
    <p:extLst>
      <p:ext uri="{BB962C8B-B14F-4D97-AF65-F5344CB8AC3E}">
        <p14:creationId xmlns:p14="http://schemas.microsoft.com/office/powerpoint/2010/main" val="3510514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5267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344658" y="1905506"/>
            <a:ext cx="8454683" cy="3046988"/>
          </a:xfrm>
          <a:prstGeom prst="rect">
            <a:avLst/>
          </a:prstGeom>
          <a:noFill/>
        </p:spPr>
        <p:txBody>
          <a:bodyPr wrap="square" rtlCol="0">
            <a:spAutoFit/>
          </a:bodyPr>
          <a:lstStyle/>
          <a:p>
            <a:r>
              <a:rPr lang="en-US" sz="3200" dirty="0">
                <a:solidFill>
                  <a:schemeClr val="bg1"/>
                </a:solidFill>
              </a:rPr>
              <a:t>When the woman saw that the tree was good for food, and that it was a delight to the eyes, and that the tree was desirable to make one wise, she took from its fruit and ate; and she gave also to her husband with her, and he ate.	</a:t>
            </a:r>
            <a:r>
              <a:rPr lang="en-US" sz="3200" i="1" dirty="0">
                <a:solidFill>
                  <a:schemeClr val="bg1"/>
                </a:solidFill>
              </a:rPr>
              <a:t>																       Genesis 3:6</a:t>
            </a:r>
          </a:p>
        </p:txBody>
      </p:sp>
    </p:spTree>
    <p:extLst>
      <p:ext uri="{BB962C8B-B14F-4D97-AF65-F5344CB8AC3E}">
        <p14:creationId xmlns:p14="http://schemas.microsoft.com/office/powerpoint/2010/main" val="618041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72329" y="2151727"/>
            <a:ext cx="8799342" cy="2062103"/>
          </a:xfrm>
          <a:prstGeom prst="rect">
            <a:avLst/>
          </a:prstGeom>
          <a:noFill/>
        </p:spPr>
        <p:txBody>
          <a:bodyPr wrap="square" rtlCol="0">
            <a:spAutoFit/>
          </a:bodyPr>
          <a:lstStyle/>
          <a:p>
            <a:r>
              <a:rPr lang="en-US" sz="3200" dirty="0">
                <a:solidFill>
                  <a:schemeClr val="bg1"/>
                </a:solidFill>
              </a:rPr>
              <a:t>But he said, “Now bring meal.” He threw it into the pot and said, “Pour it out for the people that they may eat.” Then there was no harm in the pot.	</a:t>
            </a:r>
            <a:r>
              <a:rPr lang="en-US" sz="3200" i="1" dirty="0">
                <a:solidFill>
                  <a:schemeClr val="bg1"/>
                </a:solidFill>
              </a:rPr>
              <a:t>															2 Kings 4:41</a:t>
            </a:r>
          </a:p>
        </p:txBody>
      </p:sp>
    </p:spTree>
    <p:extLst>
      <p:ext uri="{BB962C8B-B14F-4D97-AF65-F5344CB8AC3E}">
        <p14:creationId xmlns:p14="http://schemas.microsoft.com/office/powerpoint/2010/main" val="203997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17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72329" y="2151727"/>
            <a:ext cx="8799342" cy="2062103"/>
          </a:xfrm>
          <a:prstGeom prst="rect">
            <a:avLst/>
          </a:prstGeom>
          <a:noFill/>
        </p:spPr>
        <p:txBody>
          <a:bodyPr wrap="square" rtlCol="0">
            <a:spAutoFit/>
          </a:bodyPr>
          <a:lstStyle/>
          <a:p>
            <a:r>
              <a:rPr lang="en-US" sz="3200" dirty="0">
                <a:solidFill>
                  <a:schemeClr val="bg1"/>
                </a:solidFill>
              </a:rPr>
              <a:t>Therefore, if anyone is in Christ, he is a new creation.</a:t>
            </a:r>
            <a:r>
              <a:rPr lang="en-US" sz="3200" baseline="30000" dirty="0">
                <a:solidFill>
                  <a:schemeClr val="bg1"/>
                </a:solidFill>
              </a:rPr>
              <a:t> </a:t>
            </a:r>
            <a:r>
              <a:rPr lang="en-US" sz="3200" dirty="0">
                <a:solidFill>
                  <a:schemeClr val="bg1"/>
                </a:solidFill>
              </a:rPr>
              <a:t>The old has passed away; behold, the new has come.</a:t>
            </a:r>
            <a:r>
              <a:rPr lang="en-US" sz="3200" i="1" dirty="0">
                <a:solidFill>
                  <a:schemeClr val="bg1"/>
                </a:solidFill>
              </a:rPr>
              <a:t>															</a:t>
            </a:r>
          </a:p>
          <a:p>
            <a:r>
              <a:rPr lang="en-US" sz="3200" i="1" dirty="0">
                <a:solidFill>
                  <a:schemeClr val="bg1"/>
                </a:solidFill>
              </a:rPr>
              <a:t>												2 Corinthians 5:17</a:t>
            </a:r>
          </a:p>
        </p:txBody>
      </p:sp>
    </p:spTree>
    <p:extLst>
      <p:ext uri="{BB962C8B-B14F-4D97-AF65-F5344CB8AC3E}">
        <p14:creationId xmlns:p14="http://schemas.microsoft.com/office/powerpoint/2010/main" val="4235007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518117"/>
            <a:ext cx="9144000" cy="1261884"/>
          </a:xfrm>
          <a:prstGeom prst="rect">
            <a:avLst/>
          </a:prstGeom>
          <a:noFill/>
        </p:spPr>
        <p:txBody>
          <a:bodyPr wrap="square" rtlCol="0">
            <a:spAutoFit/>
          </a:bodyPr>
          <a:lstStyle/>
          <a:p>
            <a:pPr algn="ctr"/>
            <a:r>
              <a:rPr lang="en-US" sz="4400" b="1" dirty="0">
                <a:solidFill>
                  <a:schemeClr val="bg1"/>
                </a:solidFill>
              </a:rPr>
              <a:t>Famine Stew</a:t>
            </a:r>
          </a:p>
          <a:p>
            <a:pPr algn="ctr"/>
            <a:r>
              <a:rPr lang="en-US" sz="3200" i="1" dirty="0">
                <a:solidFill>
                  <a:schemeClr val="bg1"/>
                </a:solidFill>
              </a:rPr>
              <a:t>2 Kings 4:38-41</a:t>
            </a:r>
          </a:p>
        </p:txBody>
      </p:sp>
    </p:spTree>
    <p:extLst>
      <p:ext uri="{BB962C8B-B14F-4D97-AF65-F5344CB8AC3E}">
        <p14:creationId xmlns:p14="http://schemas.microsoft.com/office/powerpoint/2010/main" val="460862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344658" y="1694491"/>
            <a:ext cx="8454683" cy="3046988"/>
          </a:xfrm>
          <a:prstGeom prst="rect">
            <a:avLst/>
          </a:prstGeom>
          <a:noFill/>
        </p:spPr>
        <p:txBody>
          <a:bodyPr wrap="square" rtlCol="0">
            <a:spAutoFit/>
          </a:bodyPr>
          <a:lstStyle/>
          <a:p>
            <a:r>
              <a:rPr lang="en-US" sz="3200" dirty="0">
                <a:solidFill>
                  <a:schemeClr val="bg1"/>
                </a:solidFill>
              </a:rPr>
              <a:t>When Elisha returned to Gilgal, there was a famine in the land. As the sons of the prophets were sitting before him, he said to his servant, “Put on the large pot and boil stew for the sons of the prophets.”			</a:t>
            </a:r>
            <a:r>
              <a:rPr lang="en-US" sz="3200" i="1" dirty="0">
                <a:solidFill>
                  <a:schemeClr val="bg1"/>
                </a:solidFill>
              </a:rPr>
              <a:t>											       							2 Kings 4:38</a:t>
            </a:r>
          </a:p>
        </p:txBody>
      </p:sp>
    </p:spTree>
    <p:extLst>
      <p:ext uri="{BB962C8B-B14F-4D97-AF65-F5344CB8AC3E}">
        <p14:creationId xmlns:p14="http://schemas.microsoft.com/office/powerpoint/2010/main" val="404181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151727"/>
            <a:ext cx="9017391" cy="2554545"/>
          </a:xfrm>
          <a:prstGeom prst="rect">
            <a:avLst/>
          </a:prstGeom>
          <a:noFill/>
        </p:spPr>
        <p:txBody>
          <a:bodyPr wrap="square" rtlCol="0">
            <a:spAutoFit/>
          </a:bodyPr>
          <a:lstStyle/>
          <a:p>
            <a:r>
              <a:rPr lang="en-US" sz="3200" dirty="0">
                <a:solidFill>
                  <a:schemeClr val="bg1"/>
                </a:solidFill>
              </a:rPr>
              <a:t>Then one went out into the field to gather herbs, and found a wild vine and gathered from it his lap full of wild gourds, and came and sliced them into the pot of stew, for they did not know what they were.	</a:t>
            </a:r>
            <a:r>
              <a:rPr lang="en-US" sz="3200" i="1" dirty="0">
                <a:solidFill>
                  <a:schemeClr val="bg1"/>
                </a:solidFill>
              </a:rPr>
              <a:t>		       														2 Kings 4:39</a:t>
            </a:r>
          </a:p>
        </p:txBody>
      </p:sp>
    </p:spTree>
    <p:extLst>
      <p:ext uri="{BB962C8B-B14F-4D97-AF65-F5344CB8AC3E}">
        <p14:creationId xmlns:p14="http://schemas.microsoft.com/office/powerpoint/2010/main" val="294377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011050"/>
            <a:ext cx="9017391" cy="2554545"/>
          </a:xfrm>
          <a:prstGeom prst="rect">
            <a:avLst/>
          </a:prstGeom>
          <a:noFill/>
        </p:spPr>
        <p:txBody>
          <a:bodyPr wrap="square" rtlCol="0">
            <a:spAutoFit/>
          </a:bodyPr>
          <a:lstStyle/>
          <a:p>
            <a:r>
              <a:rPr lang="en-US" sz="3200" dirty="0">
                <a:solidFill>
                  <a:schemeClr val="bg1"/>
                </a:solidFill>
              </a:rPr>
              <a:t>So they poured it out for the men to eat. And as they were eating of the stew, they cried out and said, “O man of God, there is death in the pot.” And they were unable to eat.		</a:t>
            </a:r>
            <a:r>
              <a:rPr lang="en-US" sz="3200" i="1" dirty="0">
                <a:solidFill>
                  <a:schemeClr val="bg1"/>
                </a:solidFill>
              </a:rPr>
              <a:t>	       																						  2 Kings 4:39</a:t>
            </a:r>
          </a:p>
        </p:txBody>
      </p:sp>
    </p:spTree>
    <p:extLst>
      <p:ext uri="{BB962C8B-B14F-4D97-AF65-F5344CB8AC3E}">
        <p14:creationId xmlns:p14="http://schemas.microsoft.com/office/powerpoint/2010/main" val="267717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344658" y="1905506"/>
            <a:ext cx="8454683" cy="2554545"/>
          </a:xfrm>
          <a:prstGeom prst="rect">
            <a:avLst/>
          </a:prstGeom>
          <a:noFill/>
        </p:spPr>
        <p:txBody>
          <a:bodyPr wrap="square" rtlCol="0">
            <a:spAutoFit/>
          </a:bodyPr>
          <a:lstStyle/>
          <a:p>
            <a:r>
              <a:rPr lang="en-US" sz="3200" dirty="0">
                <a:solidFill>
                  <a:schemeClr val="bg1"/>
                </a:solidFill>
              </a:rPr>
              <a:t>Now the serpent was more crafty than any other beast of the field that the LORD God had made. He said to the woman, “Did God actually say, ‘You shall not eat of any tree in the garden’?”</a:t>
            </a:r>
            <a:r>
              <a:rPr lang="en-US" sz="3200" i="1" dirty="0">
                <a:solidFill>
                  <a:schemeClr val="bg1"/>
                </a:solidFill>
              </a:rPr>
              <a:t>																       Genesis 3:2</a:t>
            </a:r>
          </a:p>
        </p:txBody>
      </p:sp>
    </p:spTree>
    <p:extLst>
      <p:ext uri="{BB962C8B-B14F-4D97-AF65-F5344CB8AC3E}">
        <p14:creationId xmlns:p14="http://schemas.microsoft.com/office/powerpoint/2010/main" val="5886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344658" y="1905506"/>
            <a:ext cx="8454683" cy="3046988"/>
          </a:xfrm>
          <a:prstGeom prst="rect">
            <a:avLst/>
          </a:prstGeom>
          <a:noFill/>
        </p:spPr>
        <p:txBody>
          <a:bodyPr wrap="square" rtlCol="0">
            <a:spAutoFit/>
          </a:bodyPr>
          <a:lstStyle/>
          <a:p>
            <a:r>
              <a:rPr lang="en-US" sz="3200" dirty="0">
                <a:solidFill>
                  <a:schemeClr val="bg1"/>
                </a:solidFill>
              </a:rPr>
              <a:t>When the woman saw that the tree was good for food, and that it was a delight to the eyes, and that the tree was desirable to make one wise, she took from its fruit and ate; and she gave also to her husband with her, and he ate.	</a:t>
            </a:r>
            <a:r>
              <a:rPr lang="en-US" sz="3200" i="1" dirty="0">
                <a:solidFill>
                  <a:schemeClr val="bg1"/>
                </a:solidFill>
              </a:rPr>
              <a:t>																       Genesis 3:6</a:t>
            </a:r>
          </a:p>
        </p:txBody>
      </p:sp>
    </p:spTree>
    <p:extLst>
      <p:ext uri="{BB962C8B-B14F-4D97-AF65-F5344CB8AC3E}">
        <p14:creationId xmlns:p14="http://schemas.microsoft.com/office/powerpoint/2010/main" val="21421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858130" y="1441199"/>
            <a:ext cx="7174523" cy="3539430"/>
          </a:xfrm>
          <a:prstGeom prst="rect">
            <a:avLst/>
          </a:prstGeom>
          <a:noFill/>
        </p:spPr>
        <p:txBody>
          <a:bodyPr wrap="square" rtlCol="0">
            <a:spAutoFit/>
          </a:bodyPr>
          <a:lstStyle/>
          <a:p>
            <a:r>
              <a:rPr lang="en-US" sz="3200" dirty="0">
                <a:solidFill>
                  <a:schemeClr val="bg1"/>
                </a:solidFill>
              </a:rPr>
              <a:t>But it shall come about, if you do not obey the </a:t>
            </a:r>
            <a:r>
              <a:rPr lang="en-US" sz="3200" cap="small" dirty="0">
                <a:solidFill>
                  <a:schemeClr val="bg1"/>
                </a:solidFill>
              </a:rPr>
              <a:t>Lord</a:t>
            </a:r>
            <a:r>
              <a:rPr lang="en-US" sz="3200" dirty="0">
                <a:solidFill>
                  <a:schemeClr val="bg1"/>
                </a:solidFill>
              </a:rPr>
              <a:t> your God, to observe to do </a:t>
            </a:r>
            <a:r>
              <a:rPr lang="en-US" sz="3200" b="1" dirty="0">
                <a:solidFill>
                  <a:srgbClr val="FFFF00"/>
                </a:solidFill>
              </a:rPr>
              <a:t>all His commandments </a:t>
            </a:r>
            <a:r>
              <a:rPr lang="en-US" sz="3200" dirty="0">
                <a:solidFill>
                  <a:schemeClr val="bg1"/>
                </a:solidFill>
              </a:rPr>
              <a:t>and His statutes with which I charge you today, that </a:t>
            </a:r>
            <a:r>
              <a:rPr lang="en-US" sz="3200" b="1" dirty="0">
                <a:solidFill>
                  <a:srgbClr val="FFFF00"/>
                </a:solidFill>
              </a:rPr>
              <a:t>all these curses </a:t>
            </a:r>
            <a:r>
              <a:rPr lang="en-US" sz="3200" dirty="0">
                <a:solidFill>
                  <a:schemeClr val="bg1"/>
                </a:solidFill>
              </a:rPr>
              <a:t>will come upon you and overtake you</a:t>
            </a:r>
            <a:r>
              <a:rPr lang="en-US" sz="3200" i="1" dirty="0">
                <a:solidFill>
                  <a:schemeClr val="bg1"/>
                </a:solidFill>
              </a:rPr>
              <a:t> 																	Deuteronomy 28:15</a:t>
            </a:r>
          </a:p>
        </p:txBody>
      </p:sp>
    </p:spTree>
    <p:extLst>
      <p:ext uri="{BB962C8B-B14F-4D97-AF65-F5344CB8AC3E}">
        <p14:creationId xmlns:p14="http://schemas.microsoft.com/office/powerpoint/2010/main" val="61944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344658" y="1905506"/>
            <a:ext cx="8454683" cy="3046988"/>
          </a:xfrm>
          <a:prstGeom prst="rect">
            <a:avLst/>
          </a:prstGeom>
          <a:noFill/>
        </p:spPr>
        <p:txBody>
          <a:bodyPr wrap="square" rtlCol="0">
            <a:spAutoFit/>
          </a:bodyPr>
          <a:lstStyle/>
          <a:p>
            <a:r>
              <a:rPr lang="en-US" sz="3200" dirty="0">
                <a:solidFill>
                  <a:schemeClr val="bg1"/>
                </a:solidFill>
              </a:rPr>
              <a:t>When the woman saw that the tree was good for food, and that it was a delight to the eyes, and that the tree was desirable to make one wise, she took from its fruit and ate; and she gave also to her husband with her, and he ate.	</a:t>
            </a:r>
            <a:r>
              <a:rPr lang="en-US" sz="3200" i="1" dirty="0">
                <a:solidFill>
                  <a:schemeClr val="bg1"/>
                </a:solidFill>
              </a:rPr>
              <a:t>																       Genesis 3:6</a:t>
            </a:r>
          </a:p>
        </p:txBody>
      </p:sp>
    </p:spTree>
    <p:extLst>
      <p:ext uri="{BB962C8B-B14F-4D97-AF65-F5344CB8AC3E}">
        <p14:creationId xmlns:p14="http://schemas.microsoft.com/office/powerpoint/2010/main" val="2626391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687</Words>
  <Application>Microsoft Office PowerPoint</Application>
  <PresentationFormat>On-screen Show (4:3)</PresentationFormat>
  <Paragraphs>13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17</cp:revision>
  <dcterms:created xsi:type="dcterms:W3CDTF">2020-07-09T13:27:41Z</dcterms:created>
  <dcterms:modified xsi:type="dcterms:W3CDTF">2020-07-31T21:52:09Z</dcterms:modified>
</cp:coreProperties>
</file>