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sldIdLst>
    <p:sldId id="268" r:id="rId2"/>
    <p:sldId id="256" r:id="rId3"/>
    <p:sldId id="258" r:id="rId4"/>
    <p:sldId id="259" r:id="rId5"/>
    <p:sldId id="261" r:id="rId6"/>
    <p:sldId id="260"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1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8/26/2020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451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8/26/2020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3281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8/26/2020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87577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8/26/2020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8833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8/26/2020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5447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8/26/2020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5229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8/26/2020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98211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8/26/2020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673336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8/26/2020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3794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8/26/2020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2180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8/26/2020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08553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8/26/2020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698646898"/>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1" r:id="rId6"/>
    <p:sldLayoutId id="2147483687" r:id="rId7"/>
    <p:sldLayoutId id="2147483688" r:id="rId8"/>
    <p:sldLayoutId id="2147483689" r:id="rId9"/>
    <p:sldLayoutId id="2147483690" r:id="rId10"/>
    <p:sldLayoutId id="214748369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C30AE6-DA56-4694-A139-ED047748D776}"/>
              </a:ext>
            </a:extLst>
          </p:cNvPr>
          <p:cNvSpPr/>
          <p:nvPr/>
        </p:nvSpPr>
        <p:spPr>
          <a:xfrm>
            <a:off x="0" y="0"/>
            <a:ext cx="9144000" cy="23774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9818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1328584"/>
            <a:ext cx="9144000" cy="304698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And the people spoke against God and against Moses: “</a:t>
            </a:r>
            <a:r>
              <a:rPr lang="en-US" sz="3200" b="1" dirty="0">
                <a:solidFill>
                  <a:srgbClr val="C00000"/>
                </a:solidFill>
              </a:rPr>
              <a:t>Why have you brought us up out of Egypt to die in the wilderness</a:t>
            </a:r>
            <a:r>
              <a:rPr lang="en-US" sz="3200" dirty="0"/>
              <a:t>? For there is no food and no water, and our soul loathes this worthless bread.”</a:t>
            </a:r>
            <a:r>
              <a:rPr lang="en-US" sz="3200" dirty="0">
                <a:solidFill>
                  <a:srgbClr val="000000"/>
                </a:solidFill>
                <a:latin typeface="+mj-lt"/>
              </a:rPr>
              <a:t>			</a:t>
            </a:r>
            <a:r>
              <a:rPr lang="en-US" sz="3200" i="1" dirty="0">
                <a:solidFill>
                  <a:srgbClr val="000000"/>
                </a:solidFill>
                <a:latin typeface="+mj-lt"/>
              </a:rPr>
              <a:t>																							   </a:t>
            </a:r>
            <a:r>
              <a:rPr lang="en-US" sz="3200" b="0" i="1" dirty="0">
                <a:solidFill>
                  <a:srgbClr val="000000"/>
                </a:solidFill>
                <a:effectLst/>
                <a:latin typeface="+mj-lt"/>
              </a:rPr>
              <a:t>Numbers </a:t>
            </a:r>
            <a:r>
              <a:rPr lang="en-US" sz="3200" i="1" dirty="0">
                <a:solidFill>
                  <a:srgbClr val="000000"/>
                </a:solidFill>
                <a:latin typeface="+mj-lt"/>
              </a:rPr>
              <a:t>21:</a:t>
            </a:r>
            <a:r>
              <a:rPr lang="en-US" sz="3200" b="0" i="1" dirty="0">
                <a:solidFill>
                  <a:srgbClr val="000000"/>
                </a:solidFill>
                <a:effectLst/>
                <a:latin typeface="+mj-lt"/>
              </a:rPr>
              <a:t>5</a:t>
            </a:r>
            <a:endParaRPr lang="en-US" sz="3200" i="1" dirty="0">
              <a:latin typeface="+mj-lt"/>
            </a:endParaRPr>
          </a:p>
        </p:txBody>
      </p:sp>
    </p:spTree>
    <p:extLst>
      <p:ext uri="{BB962C8B-B14F-4D97-AF65-F5344CB8AC3E}">
        <p14:creationId xmlns:p14="http://schemas.microsoft.com/office/powerpoint/2010/main" val="243195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674400"/>
            <a:ext cx="9144000" cy="5509200"/>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And as they were eating, Jesus took bread, </a:t>
            </a:r>
            <a:r>
              <a:rPr lang="en-US" sz="3200" b="1" dirty="0">
                <a:solidFill>
                  <a:srgbClr val="C00000"/>
                </a:solidFill>
              </a:rPr>
              <a:t>blessed</a:t>
            </a:r>
            <a:r>
              <a:rPr lang="en-US" sz="3200" dirty="0"/>
              <a:t> and broke it, and gave it to the disciples and said, “Take, eat; this is My body.” Then He took the cup, and </a:t>
            </a:r>
            <a:r>
              <a:rPr lang="en-US" sz="3200" b="1" dirty="0">
                <a:solidFill>
                  <a:srgbClr val="C00000"/>
                </a:solidFill>
              </a:rPr>
              <a:t>gave thanks</a:t>
            </a:r>
            <a:r>
              <a:rPr lang="en-US" sz="3200" dirty="0"/>
              <a:t>, and gave it to them saying, “Drink from it, all of you.</a:t>
            </a:r>
          </a:p>
          <a:p>
            <a:r>
              <a:rPr lang="en-US" sz="3200" dirty="0"/>
              <a:t>For this is My blood of the new covenant, which is shed for many for the remission of sins.</a:t>
            </a:r>
            <a:r>
              <a:rPr lang="en-US" sz="3200" b="1" baseline="30000" dirty="0"/>
              <a:t> </a:t>
            </a:r>
            <a:r>
              <a:rPr lang="en-US" sz="3200" dirty="0"/>
              <a:t>But I say to you, I will not drink of this fruit of the vine from now on until that day when I drink it new with you in My Father’s kingdom.”</a:t>
            </a:r>
            <a:r>
              <a:rPr lang="en-US" sz="3200" dirty="0">
                <a:solidFill>
                  <a:srgbClr val="000000"/>
                </a:solidFill>
                <a:latin typeface="+mj-lt"/>
              </a:rPr>
              <a:t>		</a:t>
            </a:r>
            <a:r>
              <a:rPr lang="en-US" sz="3200" i="1" dirty="0">
                <a:solidFill>
                  <a:srgbClr val="000000"/>
                </a:solidFill>
                <a:latin typeface="+mj-lt"/>
              </a:rPr>
              <a:t>														   		</a:t>
            </a:r>
            <a:r>
              <a:rPr lang="en-US" sz="3200" b="0" i="1" dirty="0">
                <a:solidFill>
                  <a:srgbClr val="000000"/>
                </a:solidFill>
                <a:effectLst/>
                <a:latin typeface="+mj-lt"/>
              </a:rPr>
              <a:t>Matthew 26:26-28</a:t>
            </a:r>
            <a:endParaRPr lang="en-US" sz="3200" i="1" dirty="0">
              <a:latin typeface="+mj-lt"/>
            </a:endParaRPr>
          </a:p>
        </p:txBody>
      </p:sp>
    </p:spTree>
    <p:extLst>
      <p:ext uri="{BB962C8B-B14F-4D97-AF65-F5344CB8AC3E}">
        <p14:creationId xmlns:p14="http://schemas.microsoft.com/office/powerpoint/2010/main" val="2998830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0019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5649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428178"/>
            <a:ext cx="9144000" cy="600164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b="0" i="0" dirty="0">
                <a:solidFill>
                  <a:srgbClr val="000000"/>
                </a:solidFill>
                <a:effectLst/>
                <a:latin typeface="system-ui"/>
              </a:rPr>
              <a:t>The </a:t>
            </a:r>
            <a:r>
              <a:rPr lang="en-US" sz="3200" b="0" i="0" cap="small" dirty="0">
                <a:solidFill>
                  <a:srgbClr val="000000"/>
                </a:solidFill>
                <a:effectLst/>
                <a:latin typeface="system-ui"/>
              </a:rPr>
              <a:t>Lord</a:t>
            </a:r>
            <a:r>
              <a:rPr lang="en-US" sz="3200" b="0" i="0" dirty="0">
                <a:solidFill>
                  <a:srgbClr val="000000"/>
                </a:solidFill>
                <a:effectLst/>
                <a:latin typeface="system-ui"/>
              </a:rPr>
              <a:t> said, “I have surely seen the affliction of My people who are in Egypt, and have </a:t>
            </a:r>
            <a:r>
              <a:rPr lang="en-US" sz="3200" b="1" i="0" dirty="0">
                <a:solidFill>
                  <a:srgbClr val="C00000"/>
                </a:solidFill>
                <a:effectLst/>
                <a:latin typeface="system-ui"/>
              </a:rPr>
              <a:t>given heed to their cry</a:t>
            </a:r>
            <a:r>
              <a:rPr lang="en-US" sz="3200" b="0" i="0" dirty="0">
                <a:solidFill>
                  <a:srgbClr val="C00000"/>
                </a:solidFill>
                <a:effectLst/>
                <a:latin typeface="system-ui"/>
              </a:rPr>
              <a:t> </a:t>
            </a:r>
            <a:r>
              <a:rPr lang="en-US" sz="3200" b="0" i="0" dirty="0">
                <a:solidFill>
                  <a:srgbClr val="000000"/>
                </a:solidFill>
                <a:effectLst/>
                <a:latin typeface="system-ui"/>
              </a:rPr>
              <a:t>because of their taskmasters, for I am aware of their sufferings. So I have come down to deliver them from the power of the Egyptians, and to bring them up from that land to a good and spacious land, to a land flowing with milk and honey, to the place of the Canaanite and the Hittite and the Amorite and the Perizzite and the Hivite and the Jebusite. Now, behold, </a:t>
            </a:r>
            <a:r>
              <a:rPr lang="en-US" sz="3200" b="1" i="0" dirty="0">
                <a:solidFill>
                  <a:srgbClr val="C00000"/>
                </a:solidFill>
                <a:effectLst/>
                <a:latin typeface="system-ui"/>
              </a:rPr>
              <a:t>the cry of the sons of Israel has come to Me</a:t>
            </a:r>
            <a:r>
              <a:rPr lang="en-US" sz="3200" b="0" i="0" dirty="0">
                <a:solidFill>
                  <a:srgbClr val="000000"/>
                </a:solidFill>
                <a:effectLst/>
                <a:latin typeface="system-ui"/>
              </a:rPr>
              <a:t>; furthermore, I have seen the oppression with which the Egyptians are oppressing them.” </a:t>
            </a:r>
            <a:r>
              <a:rPr lang="en-US" sz="3200" b="0" i="1" dirty="0">
                <a:solidFill>
                  <a:srgbClr val="000000"/>
                </a:solidFill>
                <a:effectLst/>
                <a:latin typeface="system-ui"/>
              </a:rPr>
              <a:t>Exodus 3:7-9</a:t>
            </a:r>
            <a:endParaRPr lang="en-US" sz="3200" i="1" dirty="0"/>
          </a:p>
        </p:txBody>
      </p:sp>
    </p:spTree>
    <p:extLst>
      <p:ext uri="{BB962C8B-B14F-4D97-AF65-F5344CB8AC3E}">
        <p14:creationId xmlns:p14="http://schemas.microsoft.com/office/powerpoint/2010/main" val="921460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1300375"/>
            <a:ext cx="9144000" cy="452431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latin typeface="+mj-lt"/>
              </a:rPr>
              <a:t>As Pharaoh drew near, the sons of Israel looked, and behold, the Egyptians were marching after them, and they became very frightened; so the sons of Israel cried out to the </a:t>
            </a:r>
            <a:r>
              <a:rPr lang="en-US" sz="3200" cap="small" dirty="0">
                <a:latin typeface="+mj-lt"/>
              </a:rPr>
              <a:t>Lord</a:t>
            </a:r>
            <a:r>
              <a:rPr lang="en-US" sz="3200" dirty="0">
                <a:latin typeface="+mj-lt"/>
              </a:rPr>
              <a:t>. Then they said to Moses, “Is it because there were no graves in Egypt that you have taken us away to die in the wilderness? </a:t>
            </a:r>
            <a:r>
              <a:rPr lang="en-US" sz="3200" b="1" dirty="0">
                <a:solidFill>
                  <a:srgbClr val="C00000"/>
                </a:solidFill>
                <a:latin typeface="+mj-lt"/>
              </a:rPr>
              <a:t>Why have you dealt with us in this way, bringing us out of Egypt?</a:t>
            </a:r>
          </a:p>
          <a:p>
            <a:r>
              <a:rPr lang="en-US" sz="3200" b="0" i="1" dirty="0">
                <a:solidFill>
                  <a:srgbClr val="000000"/>
                </a:solidFill>
                <a:effectLst/>
                <a:latin typeface="+mj-lt"/>
              </a:rPr>
              <a:t>											</a:t>
            </a:r>
            <a:r>
              <a:rPr lang="en-US" sz="3200" i="1" dirty="0">
                <a:solidFill>
                  <a:srgbClr val="000000"/>
                </a:solidFill>
                <a:latin typeface="+mj-lt"/>
              </a:rPr>
              <a:t>        </a:t>
            </a:r>
            <a:r>
              <a:rPr lang="en-US" sz="3200" b="0" i="1" dirty="0">
                <a:solidFill>
                  <a:srgbClr val="000000"/>
                </a:solidFill>
                <a:effectLst/>
                <a:latin typeface="+mj-lt"/>
              </a:rPr>
              <a:t>Exodus 14:10-11</a:t>
            </a:r>
            <a:endParaRPr lang="en-US" sz="3200" i="1" dirty="0">
              <a:latin typeface="+mj-lt"/>
            </a:endParaRPr>
          </a:p>
        </p:txBody>
      </p:sp>
    </p:spTree>
    <p:extLst>
      <p:ext uri="{BB962C8B-B14F-4D97-AF65-F5344CB8AC3E}">
        <p14:creationId xmlns:p14="http://schemas.microsoft.com/office/powerpoint/2010/main" val="4090281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990886"/>
            <a:ext cx="9144000" cy="452431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The whole congregation of the sons of Israel grumbled against Moses and Aaron in the wilderness. The sons of Israel said to them, “Would that we had died by the </a:t>
            </a:r>
            <a:r>
              <a:rPr lang="en-US" sz="3200" cap="small" dirty="0"/>
              <a:t>Lord’s</a:t>
            </a:r>
            <a:r>
              <a:rPr lang="en-US" sz="3200" dirty="0"/>
              <a:t> hand in </a:t>
            </a:r>
            <a:r>
              <a:rPr lang="en-US" sz="3200" b="1" dirty="0">
                <a:solidFill>
                  <a:srgbClr val="C00000"/>
                </a:solidFill>
              </a:rPr>
              <a:t>the land of Egypt, when we sat by the pots of meat, when we ate bread to the full</a:t>
            </a:r>
            <a:r>
              <a:rPr lang="en-US" sz="3200" dirty="0"/>
              <a:t>; for you have brought us out into this wilderness to kill this whole assembly with hunger.”</a:t>
            </a:r>
            <a:r>
              <a:rPr lang="en-US" sz="3200" b="0" i="1" dirty="0">
                <a:solidFill>
                  <a:srgbClr val="000000"/>
                </a:solidFill>
                <a:effectLst/>
                <a:latin typeface="+mj-lt"/>
              </a:rPr>
              <a:t>											</a:t>
            </a:r>
            <a:r>
              <a:rPr lang="en-US" sz="3200" i="1" dirty="0">
                <a:solidFill>
                  <a:srgbClr val="000000"/>
                </a:solidFill>
                <a:latin typeface="+mj-lt"/>
              </a:rPr>
              <a:t>        						   </a:t>
            </a:r>
            <a:r>
              <a:rPr lang="en-US" sz="3200" b="0" i="1" dirty="0">
                <a:solidFill>
                  <a:srgbClr val="000000"/>
                </a:solidFill>
                <a:effectLst/>
                <a:latin typeface="+mj-lt"/>
              </a:rPr>
              <a:t>Exodus 16:2-3</a:t>
            </a:r>
            <a:endParaRPr lang="en-US" sz="3200" i="1" dirty="0">
              <a:latin typeface="+mj-lt"/>
            </a:endParaRPr>
          </a:p>
        </p:txBody>
      </p:sp>
    </p:spTree>
    <p:extLst>
      <p:ext uri="{BB962C8B-B14F-4D97-AF65-F5344CB8AC3E}">
        <p14:creationId xmlns:p14="http://schemas.microsoft.com/office/powerpoint/2010/main" val="1271990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1300375"/>
            <a:ext cx="9144000" cy="452431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Therefore the people quarreled with Moses and said, “Give us water that we may drink.” And Moses said to them, “Why do you quarrel with me? Why do you test the </a:t>
            </a:r>
            <a:r>
              <a:rPr lang="en-US" sz="3200" cap="small" dirty="0"/>
              <a:t>Lord</a:t>
            </a:r>
            <a:r>
              <a:rPr lang="en-US" sz="3200" dirty="0"/>
              <a:t>?” But the people thirsted there for water; and they grumbled against Moses and said, “</a:t>
            </a:r>
            <a:r>
              <a:rPr lang="en-US" sz="3200" b="1" dirty="0">
                <a:solidFill>
                  <a:srgbClr val="C00000"/>
                </a:solidFill>
              </a:rPr>
              <a:t>Why, now, have you brought us up from Egypt</a:t>
            </a:r>
            <a:r>
              <a:rPr lang="en-US" sz="3200" dirty="0"/>
              <a:t>, to kill us and our children and our livestock with thirst?”</a:t>
            </a:r>
            <a:r>
              <a:rPr lang="en-US" sz="3200" i="1" dirty="0">
                <a:solidFill>
                  <a:srgbClr val="000000"/>
                </a:solidFill>
                <a:latin typeface="+mj-lt"/>
              </a:rPr>
              <a:t>                  													</a:t>
            </a:r>
            <a:r>
              <a:rPr lang="en-US" sz="3200" b="0" i="1" dirty="0">
                <a:solidFill>
                  <a:srgbClr val="000000"/>
                </a:solidFill>
                <a:effectLst/>
                <a:latin typeface="+mj-lt"/>
              </a:rPr>
              <a:t>Exodus 17:2-3</a:t>
            </a:r>
            <a:endParaRPr lang="en-US" sz="3200" i="1" dirty="0">
              <a:latin typeface="+mj-lt"/>
            </a:endParaRPr>
          </a:p>
        </p:txBody>
      </p:sp>
    </p:spTree>
    <p:extLst>
      <p:ext uri="{BB962C8B-B14F-4D97-AF65-F5344CB8AC3E}">
        <p14:creationId xmlns:p14="http://schemas.microsoft.com/office/powerpoint/2010/main" val="470600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1300375"/>
            <a:ext cx="9144000" cy="4524315"/>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The rabble who were among them had greedy desires; and also the sons of Israel wept again and said, “Who will give us meat to eat? We remember the fish which we used to eat free in Egypt, the cucumbers and the melons and the leeks and the onions and the garlic, but now our appetite is gone. </a:t>
            </a:r>
            <a:r>
              <a:rPr lang="en-US" sz="3200" b="1" dirty="0">
                <a:solidFill>
                  <a:srgbClr val="C00000"/>
                </a:solidFill>
              </a:rPr>
              <a:t>There is nothing at all to look at except this manna</a:t>
            </a:r>
            <a:r>
              <a:rPr lang="en-US" sz="3200" dirty="0"/>
              <a:t>.”</a:t>
            </a:r>
            <a:r>
              <a:rPr lang="en-US" sz="3200" i="1" dirty="0">
                <a:solidFill>
                  <a:srgbClr val="000000"/>
                </a:solidFill>
              </a:rPr>
              <a:t>		</a:t>
            </a:r>
            <a:r>
              <a:rPr lang="en-US" sz="3200" i="1" dirty="0">
                <a:solidFill>
                  <a:srgbClr val="000000"/>
                </a:solidFill>
                <a:latin typeface="+mj-lt"/>
              </a:rPr>
              <a:t>																	</a:t>
            </a:r>
            <a:r>
              <a:rPr lang="en-US" sz="3200" b="0" i="1" dirty="0">
                <a:solidFill>
                  <a:srgbClr val="000000"/>
                </a:solidFill>
                <a:effectLst/>
                <a:latin typeface="+mj-lt"/>
              </a:rPr>
              <a:t>Numbers 11:4-6</a:t>
            </a:r>
            <a:endParaRPr lang="en-US" sz="3200" i="1" dirty="0">
              <a:latin typeface="+mj-lt"/>
            </a:endParaRPr>
          </a:p>
        </p:txBody>
      </p:sp>
    </p:spTree>
    <p:extLst>
      <p:ext uri="{BB962C8B-B14F-4D97-AF65-F5344CB8AC3E}">
        <p14:creationId xmlns:p14="http://schemas.microsoft.com/office/powerpoint/2010/main" val="2765792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0" y="920621"/>
            <a:ext cx="9144000" cy="501675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And all the children of Israel complained against Moses and Aaron, and the whole congregation said to them, “If only we had died in the land of Egypt! Or if only we had died in this wilderness! Why has the </a:t>
            </a:r>
            <a:r>
              <a:rPr lang="en-US" sz="3200" cap="small" dirty="0"/>
              <a:t>Lord</a:t>
            </a:r>
            <a:r>
              <a:rPr lang="en-US" sz="3200" dirty="0"/>
              <a:t> brought us to </a:t>
            </a:r>
            <a:r>
              <a:rPr lang="en-US" sz="3200" b="1" dirty="0">
                <a:solidFill>
                  <a:srgbClr val="C00000"/>
                </a:solidFill>
              </a:rPr>
              <a:t>this land </a:t>
            </a:r>
            <a:r>
              <a:rPr lang="en-US" sz="3200" dirty="0"/>
              <a:t>to fall by the sword, that our wives and children should become victims? Would it not be better for us to return to Egypt?” So they said to one another, “</a:t>
            </a:r>
            <a:r>
              <a:rPr lang="en-US" sz="3200" b="1" dirty="0">
                <a:solidFill>
                  <a:srgbClr val="C00000"/>
                </a:solidFill>
              </a:rPr>
              <a:t>Let us select a leader and return to Egypt</a:t>
            </a:r>
            <a:r>
              <a:rPr lang="en-US" sz="3200" dirty="0"/>
              <a:t>.”</a:t>
            </a:r>
            <a:r>
              <a:rPr lang="en-US" sz="3200" i="1" dirty="0">
                <a:solidFill>
                  <a:srgbClr val="000000"/>
                </a:solidFill>
                <a:latin typeface="+mj-lt"/>
              </a:rPr>
              <a:t>														</a:t>
            </a:r>
            <a:r>
              <a:rPr lang="en-US" sz="3200" b="0" i="1" dirty="0">
                <a:solidFill>
                  <a:srgbClr val="000000"/>
                </a:solidFill>
                <a:effectLst/>
                <a:latin typeface="+mj-lt"/>
              </a:rPr>
              <a:t>Numbers 14:2-4</a:t>
            </a:r>
            <a:endParaRPr lang="en-US" sz="3200" i="1" dirty="0">
              <a:latin typeface="+mj-lt"/>
            </a:endParaRPr>
          </a:p>
        </p:txBody>
      </p:sp>
    </p:spTree>
    <p:extLst>
      <p:ext uri="{BB962C8B-B14F-4D97-AF65-F5344CB8AC3E}">
        <p14:creationId xmlns:p14="http://schemas.microsoft.com/office/powerpoint/2010/main" val="71087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FB82883-1DC0-4BE1-A607-009095F335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6B0E7927-1594-464E-923B-2C67E029FEF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5"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9FA98EAA-A866-4C95-A2A8-44E46FBAD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4530071"/>
            <a:ext cx="9143999" cy="2327926"/>
          </a:xfrm>
          <a:prstGeom prst="rect">
            <a:avLst/>
          </a:prstGeom>
          <a:gradFill flip="none" rotWithShape="1">
            <a:gsLst>
              <a:gs pos="56000">
                <a:schemeClr val="tx1">
                  <a:alpha val="40000"/>
                </a:schemeClr>
              </a:gs>
              <a:gs pos="100000">
                <a:schemeClr val="tx1">
                  <a:alpha val="85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6C1068C-DEBF-4634-A230-BEE746240C11}"/>
              </a:ext>
            </a:extLst>
          </p:cNvPr>
          <p:cNvSpPr txBox="1"/>
          <p:nvPr/>
        </p:nvSpPr>
        <p:spPr>
          <a:xfrm>
            <a:off x="-30" y="231304"/>
            <a:ext cx="9144000" cy="6001643"/>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sz="3200" dirty="0"/>
              <a:t>Now there was no water for the congregation; so they gathered together against Moses and Aaron. And the people contended with Moses and spoke, saying: “If only we had died when our brethren died before the </a:t>
            </a:r>
            <a:r>
              <a:rPr lang="en-US" sz="3200" cap="small" dirty="0"/>
              <a:t>Lord</a:t>
            </a:r>
            <a:r>
              <a:rPr lang="en-US" sz="3200" dirty="0"/>
              <a:t>! Why have you brought up the assembly of the </a:t>
            </a:r>
            <a:r>
              <a:rPr lang="en-US" sz="3200" cap="small" dirty="0"/>
              <a:t>Lord</a:t>
            </a:r>
            <a:r>
              <a:rPr lang="en-US" sz="3200" dirty="0"/>
              <a:t> into this wilderness, that we and our animals should die here? </a:t>
            </a:r>
            <a:r>
              <a:rPr lang="en-US" sz="3200" b="1" dirty="0">
                <a:solidFill>
                  <a:srgbClr val="C00000"/>
                </a:solidFill>
              </a:rPr>
              <a:t>And why have you made us come up out of Egypt</a:t>
            </a:r>
            <a:r>
              <a:rPr lang="en-US" sz="3200" dirty="0"/>
              <a:t>, to bring us to this evil place? It is not a place of grain or figs or vines or pomegranates; nor is there any water to drink.”</a:t>
            </a:r>
            <a:r>
              <a:rPr lang="en-US" sz="3200" i="1" dirty="0">
                <a:solidFill>
                  <a:srgbClr val="000000"/>
                </a:solidFill>
                <a:latin typeface="+mj-lt"/>
              </a:rPr>
              <a:t>														</a:t>
            </a:r>
            <a:r>
              <a:rPr lang="en-US" sz="3200" b="0" i="1" dirty="0">
                <a:solidFill>
                  <a:srgbClr val="000000"/>
                </a:solidFill>
                <a:effectLst/>
                <a:latin typeface="+mj-lt"/>
              </a:rPr>
              <a:t>Numbers </a:t>
            </a:r>
            <a:r>
              <a:rPr lang="en-US" sz="3200" i="1" dirty="0">
                <a:solidFill>
                  <a:srgbClr val="000000"/>
                </a:solidFill>
                <a:latin typeface="+mj-lt"/>
              </a:rPr>
              <a:t>20</a:t>
            </a:r>
            <a:r>
              <a:rPr lang="en-US" sz="3200" b="0" i="1" dirty="0">
                <a:solidFill>
                  <a:srgbClr val="000000"/>
                </a:solidFill>
                <a:effectLst/>
                <a:latin typeface="+mj-lt"/>
              </a:rPr>
              <a:t>:2-5</a:t>
            </a:r>
            <a:endParaRPr lang="en-US" sz="3200" i="1" dirty="0">
              <a:latin typeface="+mj-lt"/>
            </a:endParaRPr>
          </a:p>
        </p:txBody>
      </p:sp>
    </p:spTree>
    <p:extLst>
      <p:ext uri="{BB962C8B-B14F-4D97-AF65-F5344CB8AC3E}">
        <p14:creationId xmlns:p14="http://schemas.microsoft.com/office/powerpoint/2010/main" val="45157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174</TotalTime>
  <Words>962</Words>
  <Application>Microsoft Office PowerPoint</Application>
  <PresentationFormat>On-screen Show (4:3)</PresentationFormat>
  <Paragraphs>11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LT Pro</vt:lpstr>
      <vt:lpstr>Calibri</vt:lpstr>
      <vt:lpstr>system-ui</vt:lpstr>
      <vt:lpstr>AccentBoxVTI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6</cp:revision>
  <dcterms:created xsi:type="dcterms:W3CDTF">2020-08-26T14:46:38Z</dcterms:created>
  <dcterms:modified xsi:type="dcterms:W3CDTF">2020-08-26T17:51:27Z</dcterms:modified>
</cp:coreProperties>
</file>