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9" r:id="rId2"/>
    <p:sldId id="258" r:id="rId3"/>
    <p:sldId id="260" r:id="rId4"/>
    <p:sldId id="261" r:id="rId5"/>
    <p:sldId id="262" r:id="rId6"/>
    <p:sldId id="263" r:id="rId7"/>
    <p:sldId id="264" r:id="rId8"/>
    <p:sldId id="265" r:id="rId9"/>
    <p:sldId id="266" r:id="rId10"/>
    <p:sldId id="267" r:id="rId11"/>
    <p:sldId id="268" r:id="rId12"/>
    <p:sldId id="269"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120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57C3F-0FB2-4B2E-BA6A-FEEEFF1AF7E3}"/>
              </a:ext>
            </a:extLst>
          </p:cNvPr>
          <p:cNvSpPr>
            <a:spLocks noGrp="1"/>
          </p:cNvSpPr>
          <p:nvPr>
            <p:ph type="ctrTitle"/>
          </p:nvPr>
        </p:nvSpPr>
        <p:spPr>
          <a:xfrm>
            <a:off x="2057400" y="685801"/>
            <a:ext cx="8115300" cy="3046228"/>
          </a:xfrm>
        </p:spPr>
        <p:txBody>
          <a:bodyPr anchor="b">
            <a:normAutofit/>
          </a:bodyPr>
          <a:lstStyle>
            <a:lvl1pPr algn="ctr">
              <a:defRPr sz="3600" cap="all" spc="3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08583AE9-1CC1-4572-A6E5-E97F80E47661}"/>
              </a:ext>
            </a:extLst>
          </p:cNvPr>
          <p:cNvSpPr>
            <a:spLocks noGrp="1"/>
          </p:cNvSpPr>
          <p:nvPr>
            <p:ph type="subTitle" idx="1"/>
          </p:nvPr>
        </p:nvSpPr>
        <p:spPr>
          <a:xfrm>
            <a:off x="2057400" y="4114800"/>
            <a:ext cx="8115300" cy="2057400"/>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C04DE7C-68AB-403D-B9D8-7398C292C6DA}"/>
              </a:ext>
            </a:extLst>
          </p:cNvPr>
          <p:cNvSpPr>
            <a:spLocks noGrp="1"/>
          </p:cNvSpPr>
          <p:nvPr>
            <p:ph type="dt" sz="half" idx="10"/>
          </p:nvPr>
        </p:nvSpPr>
        <p:spPr/>
        <p:txBody>
          <a:bodyPr/>
          <a:lstStyle/>
          <a:p>
            <a:fld id="{23FEA57E-7C1A-457B-A4CD-5DCEB057B502}" type="datetime1">
              <a:rPr lang="en-US" smtClean="0"/>
              <a:t>8/21/2020</a:t>
            </a:fld>
            <a:endParaRPr lang="en-US" dirty="0"/>
          </a:p>
        </p:txBody>
      </p:sp>
      <p:sp>
        <p:nvSpPr>
          <p:cNvPr id="5" name="Footer Placeholder 4">
            <a:extLst>
              <a:ext uri="{FF2B5EF4-FFF2-40B4-BE49-F238E27FC236}">
                <a16:creationId xmlns:a16="http://schemas.microsoft.com/office/drawing/2014/main" id="{51003E50-6613-4D86-AA22-43B14E7279E9}"/>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3069AB5-A56D-471F-9236-EFA981E2EA03}"/>
              </a:ext>
            </a:extLst>
          </p:cNvPr>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1296040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2744C-12E6-455B-B646-2EA92DE0E9A2}"/>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7D71C4D-C062-4EEE-9A9A-31ADCC5C87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944DC97-C26E-407A-9E29-68C52D547BDA}"/>
              </a:ext>
            </a:extLst>
          </p:cNvPr>
          <p:cNvSpPr>
            <a:spLocks noGrp="1"/>
          </p:cNvSpPr>
          <p:nvPr>
            <p:ph type="dt" sz="half" idx="10"/>
          </p:nvPr>
        </p:nvSpPr>
        <p:spPr/>
        <p:txBody>
          <a:bodyPr/>
          <a:lstStyle/>
          <a:p>
            <a:fld id="{11789749-A4CD-447F-8298-2B7988C91CEA}" type="datetime1">
              <a:rPr lang="en-US" smtClean="0"/>
              <a:t>8/21/2020</a:t>
            </a:fld>
            <a:endParaRPr lang="en-US"/>
          </a:p>
        </p:txBody>
      </p:sp>
      <p:sp>
        <p:nvSpPr>
          <p:cNvPr id="5" name="Footer Placeholder 4">
            <a:extLst>
              <a:ext uri="{FF2B5EF4-FFF2-40B4-BE49-F238E27FC236}">
                <a16:creationId xmlns:a16="http://schemas.microsoft.com/office/drawing/2014/main" id="{E72E9353-B771-47FF-975E-72337414E0E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1EA5A858-B8B2-4364-A7D0-B2E8FAE0ADD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306536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A6BABE-D80C-4F54-A03C-E1F9EBCA83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285191-EF5B-48BE-AB5D-B7BA4C3D09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FA387A-1231-4FE3-8574-D4331A3432D2}"/>
              </a:ext>
            </a:extLst>
          </p:cNvPr>
          <p:cNvSpPr>
            <a:spLocks noGrp="1"/>
          </p:cNvSpPr>
          <p:nvPr>
            <p:ph type="dt" sz="half" idx="10"/>
          </p:nvPr>
        </p:nvSpPr>
        <p:spPr/>
        <p:txBody>
          <a:bodyPr/>
          <a:lstStyle/>
          <a:p>
            <a:fld id="{BA0444D3-C0BA-4587-A56C-581AB9F841BE}" type="datetime1">
              <a:rPr lang="en-US" smtClean="0"/>
              <a:t>8/21/2020</a:t>
            </a:fld>
            <a:endParaRPr lang="en-US"/>
          </a:p>
        </p:txBody>
      </p:sp>
      <p:sp>
        <p:nvSpPr>
          <p:cNvPr id="5" name="Footer Placeholder 4">
            <a:extLst>
              <a:ext uri="{FF2B5EF4-FFF2-40B4-BE49-F238E27FC236}">
                <a16:creationId xmlns:a16="http://schemas.microsoft.com/office/drawing/2014/main" id="{02F21559-4901-4AD3-ABE7-DF0235457312}"/>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D8F6C18E-B751-4E7B-9CD8-1BF44DAB80F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357649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9B412-EBAB-4569-B3D9-6B346BF837B2}"/>
              </a:ext>
            </a:extLst>
          </p:cNvPr>
          <p:cNvSpPr>
            <a:spLocks noGrp="1"/>
          </p:cNvSpPr>
          <p:nvPr>
            <p:ph type="title"/>
          </p:nvPr>
        </p:nvSpPr>
        <p:spPr>
          <a:xfrm>
            <a:off x="1371600" y="685800"/>
            <a:ext cx="9486900" cy="1371600"/>
          </a:xfrm>
        </p:spPr>
        <p:txBody>
          <a:bodyPr>
            <a:normAutofit/>
          </a:bodyPr>
          <a:lstStyle>
            <a:lvl1pPr algn="l">
              <a:defRPr sz="3200"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E7C8AE-B0F4-404F-BCAD-A14C18E50D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8AA9CAD-DAFB-4DE3-9C41-7FD03EA8D8DD}"/>
              </a:ext>
            </a:extLst>
          </p:cNvPr>
          <p:cNvSpPr>
            <a:spLocks noGrp="1"/>
          </p:cNvSpPr>
          <p:nvPr>
            <p:ph type="dt" sz="half" idx="10"/>
          </p:nvPr>
        </p:nvSpPr>
        <p:spPr/>
        <p:txBody>
          <a:bodyPr/>
          <a:lstStyle/>
          <a:p>
            <a:fld id="{201AF2CE-4F37-411C-A3EE-BBBE223265BF}" type="datetime1">
              <a:rPr lang="en-US" smtClean="0"/>
              <a:t>8/21/2020</a:t>
            </a:fld>
            <a:endParaRPr lang="en-US"/>
          </a:p>
        </p:txBody>
      </p:sp>
      <p:sp>
        <p:nvSpPr>
          <p:cNvPr id="5" name="Footer Placeholder 4">
            <a:extLst>
              <a:ext uri="{FF2B5EF4-FFF2-40B4-BE49-F238E27FC236}">
                <a16:creationId xmlns:a16="http://schemas.microsoft.com/office/drawing/2014/main" id="{8FCE3137-8136-46C5-AC2F-49E5F55E4C73}"/>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F1AB6EF-A0B1-4706-AE44-253A6B182D48}"/>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665499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02F68-BF19-468D-B422-54B6D189FA58}"/>
              </a:ext>
            </a:extLst>
          </p:cNvPr>
          <p:cNvSpPr>
            <a:spLocks noGrp="1"/>
          </p:cNvSpPr>
          <p:nvPr>
            <p:ph type="title"/>
          </p:nvPr>
        </p:nvSpPr>
        <p:spPr>
          <a:xfrm>
            <a:off x="831850" y="1709738"/>
            <a:ext cx="10515600" cy="2774071"/>
          </a:xfrm>
        </p:spPr>
        <p:txBody>
          <a:bodyPr anchor="b">
            <a:normAutofit/>
          </a:bodyPr>
          <a:lstStyle>
            <a:lvl1pPr algn="ct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CBF7D7-84D4-4A39-B44E-9B029EEB1FE8}"/>
              </a:ext>
            </a:extLst>
          </p:cNvPr>
          <p:cNvSpPr>
            <a:spLocks noGrp="1"/>
          </p:cNvSpPr>
          <p:nvPr>
            <p:ph type="body" idx="1"/>
          </p:nvPr>
        </p:nvSpPr>
        <p:spPr>
          <a:xfrm>
            <a:off x="831850" y="4641624"/>
            <a:ext cx="10515600" cy="1448026"/>
          </a:xfrm>
        </p:spPr>
        <p:txBody>
          <a:bodyPr/>
          <a:lstStyle>
            <a:lvl1pPr marL="0" indent="0" algn="ctr">
              <a:buNone/>
              <a:defRPr sz="2400" i="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E29709-D243-41E8-89FA-62FA7AEB52E1}"/>
              </a:ext>
            </a:extLst>
          </p:cNvPr>
          <p:cNvSpPr>
            <a:spLocks noGrp="1"/>
          </p:cNvSpPr>
          <p:nvPr>
            <p:ph type="dt" sz="half" idx="10"/>
          </p:nvPr>
        </p:nvSpPr>
        <p:spPr/>
        <p:txBody>
          <a:bodyPr/>
          <a:lstStyle/>
          <a:p>
            <a:fld id="{C96083D4-708C-4BB5-B4FD-30CE9FA12FD5}" type="datetime1">
              <a:rPr lang="en-US" smtClean="0"/>
              <a:t>8/21/2020</a:t>
            </a:fld>
            <a:endParaRPr lang="en-US"/>
          </a:p>
        </p:txBody>
      </p:sp>
      <p:sp>
        <p:nvSpPr>
          <p:cNvPr id="5" name="Footer Placeholder 4">
            <a:extLst>
              <a:ext uri="{FF2B5EF4-FFF2-40B4-BE49-F238E27FC236}">
                <a16:creationId xmlns:a16="http://schemas.microsoft.com/office/drawing/2014/main" id="{5AAB99C0-DC2A-4133-A10D-D43A1E05BB1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98122EFD-A17E-47F5-8AC9-EFD6D813DBE7}"/>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454023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C668D-BFBE-4765-A294-8303931B57C9}"/>
              </a:ext>
            </a:extLst>
          </p:cNvPr>
          <p:cNvSpPr>
            <a:spLocks noGrp="1"/>
          </p:cNvSpPr>
          <p:nvPr>
            <p:ph type="title"/>
          </p:nvPr>
        </p:nvSpPr>
        <p:spPr>
          <a:xfrm>
            <a:off x="1346071" y="566278"/>
            <a:ext cx="9512429" cy="965458"/>
          </a:xfrm>
        </p:spPr>
        <p:txBody>
          <a:bodyPr/>
          <a:lstStyle>
            <a:lvl1pPr algn="ctr">
              <a:defRPr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B3C212-F55F-4D0D-BFA7-F00A33CAA196}"/>
              </a:ext>
            </a:extLst>
          </p:cNvPr>
          <p:cNvSpPr>
            <a:spLocks noGrp="1"/>
          </p:cNvSpPr>
          <p:nvPr>
            <p:ph sz="half" idx="1"/>
          </p:nvPr>
        </p:nvSpPr>
        <p:spPr>
          <a:xfrm>
            <a:off x="909758" y="2057400"/>
            <a:ext cx="5031521"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154BDD7-2575-4E82-887D-DCAF9EB15924}"/>
              </a:ext>
            </a:extLst>
          </p:cNvPr>
          <p:cNvSpPr>
            <a:spLocks noGrp="1"/>
          </p:cNvSpPr>
          <p:nvPr>
            <p:ph sz="half" idx="2"/>
          </p:nvPr>
        </p:nvSpPr>
        <p:spPr>
          <a:xfrm>
            <a:off x="6265408" y="2057401"/>
            <a:ext cx="5016834" cy="4119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CAECC8-3C3A-4A5D-AB7A-1F99E5023D3F}"/>
              </a:ext>
            </a:extLst>
          </p:cNvPr>
          <p:cNvSpPr>
            <a:spLocks noGrp="1"/>
          </p:cNvSpPr>
          <p:nvPr>
            <p:ph type="dt" sz="half" idx="10"/>
          </p:nvPr>
        </p:nvSpPr>
        <p:spPr/>
        <p:txBody>
          <a:bodyPr/>
          <a:lstStyle/>
          <a:p>
            <a:fld id="{D0D239B2-65BC-4C2A-A62B-3EABFE9590E4}" type="datetime1">
              <a:rPr lang="en-US" smtClean="0"/>
              <a:t>8/21/2020</a:t>
            </a:fld>
            <a:endParaRPr lang="en-US"/>
          </a:p>
        </p:txBody>
      </p:sp>
      <p:sp>
        <p:nvSpPr>
          <p:cNvPr id="6" name="Footer Placeholder 5">
            <a:extLst>
              <a:ext uri="{FF2B5EF4-FFF2-40B4-BE49-F238E27FC236}">
                <a16:creationId xmlns:a16="http://schemas.microsoft.com/office/drawing/2014/main" id="{4447609B-ACA4-4323-9340-C7DB166D7A5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7409EA3-C5C7-4AC6-956A-DB9A3B4F314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390467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0CDE0-7431-4F05-AA47-F10EB46C9608}"/>
              </a:ext>
            </a:extLst>
          </p:cNvPr>
          <p:cNvSpPr>
            <a:spLocks noGrp="1"/>
          </p:cNvSpPr>
          <p:nvPr>
            <p:ph type="title"/>
          </p:nvPr>
        </p:nvSpPr>
        <p:spPr>
          <a:xfrm>
            <a:off x="839788" y="365126"/>
            <a:ext cx="10276552" cy="1149350"/>
          </a:xfrm>
        </p:spPr>
        <p:txBody>
          <a:bodyPr>
            <a:normAutofit/>
          </a:bodyPr>
          <a:lstStyle>
            <a:lvl1pPr algn="ctr">
              <a:defRPr sz="3200" cap="all" spc="3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6D9FFA7-D3EA-4CB8-A471-94235AD62592}"/>
              </a:ext>
            </a:extLst>
          </p:cNvPr>
          <p:cNvSpPr>
            <a:spLocks noGrp="1"/>
          </p:cNvSpPr>
          <p:nvPr>
            <p:ph type="body" idx="1"/>
          </p:nvPr>
        </p:nvSpPr>
        <p:spPr>
          <a:xfrm>
            <a:off x="839788" y="1681163"/>
            <a:ext cx="5157787" cy="823912"/>
          </a:xfrm>
        </p:spPr>
        <p:txBody>
          <a:bodyPr anchor="b"/>
          <a:lstStyle>
            <a:lvl1pPr marL="0" indent="0">
              <a:buNone/>
              <a:defRPr sz="2400" b="1"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5360D2-88E8-43C8-92D1-67AB23BBE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C768F6-20A1-47A1-90FE-903135EEFD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555EC1-268F-4324-A003-3608AA0D84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55C8E4-FCB8-4E06-9C43-0ACD949A73D4}"/>
              </a:ext>
            </a:extLst>
          </p:cNvPr>
          <p:cNvSpPr>
            <a:spLocks noGrp="1"/>
          </p:cNvSpPr>
          <p:nvPr>
            <p:ph type="dt" sz="half" idx="10"/>
          </p:nvPr>
        </p:nvSpPr>
        <p:spPr/>
        <p:txBody>
          <a:bodyPr/>
          <a:lstStyle/>
          <a:p>
            <a:fld id="{85E05F5A-E4A3-476F-A89E-C2B73F2431E4}" type="datetime1">
              <a:rPr lang="en-US" smtClean="0"/>
              <a:t>8/21/2020</a:t>
            </a:fld>
            <a:endParaRPr lang="en-US"/>
          </a:p>
        </p:txBody>
      </p:sp>
      <p:sp>
        <p:nvSpPr>
          <p:cNvPr id="8" name="Footer Placeholder 7">
            <a:extLst>
              <a:ext uri="{FF2B5EF4-FFF2-40B4-BE49-F238E27FC236}">
                <a16:creationId xmlns:a16="http://schemas.microsoft.com/office/drawing/2014/main" id="{8B01C005-C973-4D82-942A-334F1D431A04}"/>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AAFB6186-6570-4DE8-8603-70B0A51DFE9C}"/>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67793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5ADD3-88C8-4B01-8CC6-808C0E416054}"/>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2634E6A-1390-4101-B78E-7592313407D7}"/>
              </a:ext>
            </a:extLst>
          </p:cNvPr>
          <p:cNvSpPr>
            <a:spLocks noGrp="1"/>
          </p:cNvSpPr>
          <p:nvPr>
            <p:ph type="dt" sz="half" idx="10"/>
          </p:nvPr>
        </p:nvSpPr>
        <p:spPr/>
        <p:txBody>
          <a:bodyPr/>
          <a:lstStyle/>
          <a:p>
            <a:fld id="{E3761515-4A26-4F31-9F61-5A10B1FABBFC}" type="datetime1">
              <a:rPr lang="en-US" smtClean="0"/>
              <a:t>8/21/2020</a:t>
            </a:fld>
            <a:endParaRPr lang="en-US"/>
          </a:p>
        </p:txBody>
      </p:sp>
      <p:sp>
        <p:nvSpPr>
          <p:cNvPr id="4" name="Footer Placeholder 3">
            <a:extLst>
              <a:ext uri="{FF2B5EF4-FFF2-40B4-BE49-F238E27FC236}">
                <a16:creationId xmlns:a16="http://schemas.microsoft.com/office/drawing/2014/main" id="{88BC7B90-4C99-4653-872A-3572A02DAE99}"/>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3B03516-4D31-49D2-9488-33C734A7A4F6}"/>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707877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0D8488-CF25-431B-A87A-AAF141BD0BBB}"/>
              </a:ext>
            </a:extLst>
          </p:cNvPr>
          <p:cNvSpPr>
            <a:spLocks noGrp="1"/>
          </p:cNvSpPr>
          <p:nvPr>
            <p:ph type="dt" sz="half" idx="10"/>
          </p:nvPr>
        </p:nvSpPr>
        <p:spPr/>
        <p:txBody>
          <a:bodyPr/>
          <a:lstStyle/>
          <a:p>
            <a:fld id="{4A75DC65-7D1F-4BAB-9695-F7E734143E14}" type="datetime1">
              <a:rPr lang="en-US" smtClean="0"/>
              <a:t>8/21/2020</a:t>
            </a:fld>
            <a:endParaRPr lang="en-US"/>
          </a:p>
        </p:txBody>
      </p:sp>
      <p:sp>
        <p:nvSpPr>
          <p:cNvPr id="3" name="Footer Placeholder 2">
            <a:extLst>
              <a:ext uri="{FF2B5EF4-FFF2-40B4-BE49-F238E27FC236}">
                <a16:creationId xmlns:a16="http://schemas.microsoft.com/office/drawing/2014/main" id="{8A2F58E5-C92D-4C64-B867-0576B1EADD06}"/>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89216797-ABEC-4FE0-AFDE-36107B96710D}"/>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748367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8F2B0-990D-418E-9D10-2464E9866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881131-AFFD-4339-9F30-D408B5105C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7C47F4-7968-4698-8BD3-A583099FAA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12BC6F-3996-4B2B-B8F2-DD3A82CCF76B}"/>
              </a:ext>
            </a:extLst>
          </p:cNvPr>
          <p:cNvSpPr>
            <a:spLocks noGrp="1"/>
          </p:cNvSpPr>
          <p:nvPr>
            <p:ph type="dt" sz="half" idx="10"/>
          </p:nvPr>
        </p:nvSpPr>
        <p:spPr/>
        <p:txBody>
          <a:bodyPr/>
          <a:lstStyle/>
          <a:p>
            <a:fld id="{7E624077-BD55-4036-8E92-6558FDF3B653}" type="datetime1">
              <a:rPr lang="en-US" smtClean="0"/>
              <a:t>8/21/2020</a:t>
            </a:fld>
            <a:endParaRPr lang="en-US"/>
          </a:p>
        </p:txBody>
      </p:sp>
      <p:sp>
        <p:nvSpPr>
          <p:cNvPr id="6" name="Footer Placeholder 5">
            <a:extLst>
              <a:ext uri="{FF2B5EF4-FFF2-40B4-BE49-F238E27FC236}">
                <a16:creationId xmlns:a16="http://schemas.microsoft.com/office/drawing/2014/main" id="{EA832E66-581A-4CF2-A40A-4E24FAAC4AE4}"/>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E83B1C89-C625-4618-81A2-FB34E4DA071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330728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1486F-443A-4F2D-AB1F-8B1F4C4DE7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A21213-E7FB-406A-B8CD-735AAC7AD0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4F41A03-500E-49F7-8D99-A1EAFE4D3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91523D-69E9-4EAE-A610-B3A237B75842}"/>
              </a:ext>
            </a:extLst>
          </p:cNvPr>
          <p:cNvSpPr>
            <a:spLocks noGrp="1"/>
          </p:cNvSpPr>
          <p:nvPr>
            <p:ph type="dt" sz="half" idx="10"/>
          </p:nvPr>
        </p:nvSpPr>
        <p:spPr/>
        <p:txBody>
          <a:bodyPr/>
          <a:lstStyle/>
          <a:p>
            <a:fld id="{804225F2-7107-4609-BCC2-77C63064A5E8}" type="datetime1">
              <a:rPr lang="en-US" smtClean="0"/>
              <a:t>8/21/2020</a:t>
            </a:fld>
            <a:endParaRPr lang="en-US"/>
          </a:p>
        </p:txBody>
      </p:sp>
      <p:sp>
        <p:nvSpPr>
          <p:cNvPr id="6" name="Footer Placeholder 5">
            <a:extLst>
              <a:ext uri="{FF2B5EF4-FFF2-40B4-BE49-F238E27FC236}">
                <a16:creationId xmlns:a16="http://schemas.microsoft.com/office/drawing/2014/main" id="{4EDB852F-4134-4AB5-BA87-483B1E1ADD21}"/>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5E34C5CB-918E-4A09-8222-D36E37B63C0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857553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AA0686-7BAC-45C0-BA30-0D0CBCE5CE63}"/>
              </a:ext>
            </a:extLst>
          </p:cNvPr>
          <p:cNvSpPr>
            <a:spLocks noGrp="1"/>
          </p:cNvSpPr>
          <p:nvPr>
            <p:ph type="title"/>
          </p:nvPr>
        </p:nvSpPr>
        <p:spPr>
          <a:xfrm>
            <a:off x="1371600" y="685800"/>
            <a:ext cx="94869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34202DE-82CD-407D-8C68-174B0CBB57F7}"/>
              </a:ext>
            </a:extLst>
          </p:cNvPr>
          <p:cNvSpPr>
            <a:spLocks noGrp="1"/>
          </p:cNvSpPr>
          <p:nvPr>
            <p:ph type="body" idx="1"/>
          </p:nvPr>
        </p:nvSpPr>
        <p:spPr>
          <a:xfrm>
            <a:off x="1371599" y="2254103"/>
            <a:ext cx="9486901" cy="39180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554AC9D-6E1B-46D3-959F-A068A1EDBDBA}"/>
              </a:ext>
            </a:extLst>
          </p:cNvPr>
          <p:cNvSpPr>
            <a:spLocks noGrp="1"/>
          </p:cNvSpPr>
          <p:nvPr>
            <p:ph type="dt" sz="half" idx="2"/>
          </p:nvPr>
        </p:nvSpPr>
        <p:spPr>
          <a:xfrm rot="5400000">
            <a:off x="9800022" y="3223751"/>
            <a:ext cx="4114801"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fld id="{D3FE42E8-8B57-452D-A122-4DCE9AC771EF}" type="datetime1">
              <a:rPr lang="en-US" smtClean="0"/>
              <a:t>8/21/2020</a:t>
            </a:fld>
            <a:endParaRPr lang="en-US"/>
          </a:p>
        </p:txBody>
      </p:sp>
      <p:sp>
        <p:nvSpPr>
          <p:cNvPr id="5" name="Footer Placeholder 4">
            <a:extLst>
              <a:ext uri="{FF2B5EF4-FFF2-40B4-BE49-F238E27FC236}">
                <a16:creationId xmlns:a16="http://schemas.microsoft.com/office/drawing/2014/main" id="{A5FC0015-9EFB-40F8-BC00-AC2483D60905}"/>
              </a:ext>
            </a:extLst>
          </p:cNvPr>
          <p:cNvSpPr>
            <a:spLocks noGrp="1"/>
          </p:cNvSpPr>
          <p:nvPr>
            <p:ph type="ftr" sz="quarter" idx="3"/>
          </p:nvPr>
        </p:nvSpPr>
        <p:spPr>
          <a:xfrm rot="5400000">
            <a:off x="-1708136" y="3223750"/>
            <a:ext cx="4114800"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r>
              <a:rPr lang="en-US" dirty="0"/>
              <a:t>Sample Footer Text</a:t>
            </a:r>
          </a:p>
        </p:txBody>
      </p:sp>
      <p:sp>
        <p:nvSpPr>
          <p:cNvPr id="6" name="Slide Number Placeholder 5">
            <a:extLst>
              <a:ext uri="{FF2B5EF4-FFF2-40B4-BE49-F238E27FC236}">
                <a16:creationId xmlns:a16="http://schemas.microsoft.com/office/drawing/2014/main" id="{E572C732-0E3E-49E0-A72E-D4C08CB4455A}"/>
              </a:ext>
            </a:extLst>
          </p:cNvPr>
          <p:cNvSpPr>
            <a:spLocks noGrp="1"/>
          </p:cNvSpPr>
          <p:nvPr>
            <p:ph type="sldNum" sz="quarter" idx="4"/>
          </p:nvPr>
        </p:nvSpPr>
        <p:spPr>
          <a:xfrm>
            <a:off x="11116340" y="6356350"/>
            <a:ext cx="871868" cy="365125"/>
          </a:xfrm>
          <a:prstGeom prst="rect">
            <a:avLst/>
          </a:prstGeom>
        </p:spPr>
        <p:txBody>
          <a:bodyPr vert="horz" lIns="91440" tIns="45720" rIns="91440" bIns="45720" rtlCol="0" anchor="ctr"/>
          <a:lstStyle>
            <a:lvl1pPr algn="r">
              <a:defRPr sz="900" spc="300">
                <a:solidFill>
                  <a:schemeClr val="tx2">
                    <a:lumMod val="75000"/>
                    <a:lumOff val="25000"/>
                  </a:schemeClr>
                </a:solidFill>
                <a:latin typeface="+mn-lt"/>
              </a:defRPr>
            </a:lvl1pPr>
          </a:lstStyle>
          <a:p>
            <a:fld id="{F8E28480-1C08-4458-AD97-0283E6FFD09D}" type="slidenum">
              <a:rPr lang="en-US" smtClean="0"/>
              <a:pPr/>
              <a:t>‹#›</a:t>
            </a:fld>
            <a:endParaRPr lang="en-US"/>
          </a:p>
        </p:txBody>
      </p:sp>
    </p:spTree>
    <p:extLst>
      <p:ext uri="{BB962C8B-B14F-4D97-AF65-F5344CB8AC3E}">
        <p14:creationId xmlns:p14="http://schemas.microsoft.com/office/powerpoint/2010/main" val="124514453"/>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6" r:id="rId5"/>
    <p:sldLayoutId id="2147483730" r:id="rId6"/>
    <p:sldLayoutId id="2147483731" r:id="rId7"/>
    <p:sldLayoutId id="2147483732" r:id="rId8"/>
    <p:sldLayoutId id="2147483735" r:id="rId9"/>
    <p:sldLayoutId id="2147483733" r:id="rId10"/>
    <p:sldLayoutId id="214748373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70000"/>
        <a:buFont typeface="Arial" panose="020B0604020202020204" pitchFamily="34" charset="0"/>
        <a:buChar char="•"/>
        <a:defRPr sz="2400" kern="1200">
          <a:solidFill>
            <a:schemeClr val="tx2"/>
          </a:solidFill>
          <a:latin typeface="+mj-lt"/>
          <a:ea typeface="+mn-ea"/>
          <a:cs typeface="+mn-cs"/>
        </a:defRPr>
      </a:lvl1pPr>
      <a:lvl2pPr marL="685800" indent="-228600" algn="l" defTabSz="914400" rtl="0" eaLnBrk="1" latinLnBrk="0" hangingPunct="1">
        <a:lnSpc>
          <a:spcPct val="100000"/>
        </a:lnSpc>
        <a:spcBef>
          <a:spcPts val="500"/>
        </a:spcBef>
        <a:buSzPct val="70000"/>
        <a:buFont typeface="Arial" panose="020B0604020202020204" pitchFamily="34" charset="0"/>
        <a:buChar char="•"/>
        <a:defRPr sz="2000" kern="1200">
          <a:solidFill>
            <a:schemeClr val="tx2"/>
          </a:solidFill>
          <a:latin typeface="+mj-lt"/>
          <a:ea typeface="+mn-ea"/>
          <a:cs typeface="+mn-cs"/>
        </a:defRPr>
      </a:lvl2pPr>
      <a:lvl3pPr marL="1143000" indent="-228600" algn="l" defTabSz="914400" rtl="0" eaLnBrk="1" latinLnBrk="0" hangingPunct="1">
        <a:lnSpc>
          <a:spcPct val="100000"/>
        </a:lnSpc>
        <a:spcBef>
          <a:spcPts val="500"/>
        </a:spcBef>
        <a:buSzPct val="70000"/>
        <a:buFont typeface="Arial" panose="020B0604020202020204" pitchFamily="34" charset="0"/>
        <a:buChar char="•"/>
        <a:defRPr sz="1800" kern="1200">
          <a:solidFill>
            <a:schemeClr val="tx2"/>
          </a:solidFill>
          <a:latin typeface="+mj-lt"/>
          <a:ea typeface="+mn-ea"/>
          <a:cs typeface="+mn-cs"/>
        </a:defRPr>
      </a:lvl3pPr>
      <a:lvl4pPr marL="16002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4pPr>
      <a:lvl5pPr marL="20574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4D5DC-F058-4CBE-B9C1-5789CA2F302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7F858BA-79B5-4718-BD71-919C7C62F9D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128396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9E433CB3-EAB2-4842-A1DD-7BC051B55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a:extLst>
              <a:ext uri="{FF2B5EF4-FFF2-40B4-BE49-F238E27FC236}">
                <a16:creationId xmlns:a16="http://schemas.microsoft.com/office/drawing/2014/main" id="{4A8D78C3-D61D-488A-812A-72AE800442F7}"/>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10999" b="-1"/>
          <a:stretch/>
        </p:blipFill>
        <p:spPr bwMode="auto">
          <a:xfrm>
            <a:off x="-20" y="-1"/>
            <a:ext cx="9143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B72D6322-BB79-455D-9295-EC9B9FA9D5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9931"/>
            <a:ext cx="9143999" cy="5058137"/>
          </a:xfrm>
          <a:prstGeom prst="rect">
            <a:avLst/>
          </a:prstGeom>
          <a:gradFill flip="none" rotWithShape="1">
            <a:gsLst>
              <a:gs pos="50000">
                <a:schemeClr val="tx1">
                  <a:alpha val="30000"/>
                </a:schemeClr>
              </a:gs>
              <a:gs pos="80000">
                <a:schemeClr val="tx1">
                  <a:alpha val="15000"/>
                </a:schemeClr>
              </a:gs>
              <a:gs pos="0">
                <a:schemeClr val="tx1">
                  <a:alpha val="0"/>
                </a:schemeClr>
              </a:gs>
              <a:gs pos="20000">
                <a:schemeClr val="tx1">
                  <a:alpha val="15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A2244AF0-E315-4E63-AA39-BF05DE65C910}"/>
              </a:ext>
            </a:extLst>
          </p:cNvPr>
          <p:cNvSpPr txBox="1"/>
          <p:nvPr/>
        </p:nvSpPr>
        <p:spPr>
          <a:xfrm>
            <a:off x="210985" y="3654077"/>
            <a:ext cx="8721969" cy="3046988"/>
          </a:xfrm>
          <a:prstGeom prst="rect">
            <a:avLst/>
          </a:prstGeom>
          <a:solidFill>
            <a:schemeClr val="dk1">
              <a:alpha val="40000"/>
            </a:schemeClr>
          </a:solidFill>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3200" b="0" i="0" dirty="0">
                <a:solidFill>
                  <a:srgbClr val="FFFF00"/>
                </a:solidFill>
                <a:effectLst/>
                <a:latin typeface="Abadi" panose="020B0604020104020204" pitchFamily="34" charset="0"/>
              </a:rPr>
              <a:t>Consider it all joy, my brethren, when you </a:t>
            </a:r>
            <a:r>
              <a:rPr lang="en-US" sz="3200" b="0" dirty="0">
                <a:solidFill>
                  <a:srgbClr val="FFFF00"/>
                </a:solidFill>
                <a:effectLst/>
                <a:latin typeface="Abadi" panose="020B0604020104020204" pitchFamily="34" charset="0"/>
              </a:rPr>
              <a:t>encounter various trials, knowing that the testing of your faith produces endurance. And let endurance have its perfect result, so that you may be perfect and complete, lacking in nothing</a:t>
            </a:r>
            <a:r>
              <a:rPr lang="en-US" sz="3200" b="0" i="0" dirty="0">
                <a:solidFill>
                  <a:srgbClr val="FFFF00"/>
                </a:solidFill>
                <a:effectLst/>
                <a:latin typeface="Abadi" panose="020B0604020104020204" pitchFamily="34" charset="0"/>
              </a:rPr>
              <a:t>. </a:t>
            </a:r>
            <a:r>
              <a:rPr lang="en-US" sz="3200" dirty="0">
                <a:solidFill>
                  <a:srgbClr val="FFFF00"/>
                </a:solidFill>
                <a:latin typeface="Abadi" panose="020B0604020104020204" pitchFamily="34" charset="0"/>
              </a:rPr>
              <a:t>	</a:t>
            </a:r>
            <a:r>
              <a:rPr lang="en-US" sz="3200" dirty="0">
                <a:solidFill>
                  <a:srgbClr val="FFFF00"/>
                </a:solidFill>
                <a:latin typeface="system-ui"/>
              </a:rPr>
              <a:t>													</a:t>
            </a:r>
            <a:r>
              <a:rPr lang="en-US" sz="3200" dirty="0">
                <a:solidFill>
                  <a:srgbClr val="FFFF00"/>
                </a:solidFill>
                <a:latin typeface="Abadi" panose="020B0604020104020204" pitchFamily="34" charset="0"/>
              </a:rPr>
              <a:t>James 1:2-4</a:t>
            </a:r>
          </a:p>
        </p:txBody>
      </p:sp>
    </p:spTree>
    <p:extLst>
      <p:ext uri="{BB962C8B-B14F-4D97-AF65-F5344CB8AC3E}">
        <p14:creationId xmlns:p14="http://schemas.microsoft.com/office/powerpoint/2010/main" val="673666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9E433CB3-EAB2-4842-A1DD-7BC051B55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a:extLst>
              <a:ext uri="{FF2B5EF4-FFF2-40B4-BE49-F238E27FC236}">
                <a16:creationId xmlns:a16="http://schemas.microsoft.com/office/drawing/2014/main" id="{4A8D78C3-D61D-488A-812A-72AE800442F7}"/>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10999" b="-1"/>
          <a:stretch/>
        </p:blipFill>
        <p:spPr bwMode="auto">
          <a:xfrm>
            <a:off x="-20" y="-1"/>
            <a:ext cx="9143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B72D6322-BB79-455D-9295-EC9B9FA9D5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9931"/>
            <a:ext cx="9143999" cy="5058137"/>
          </a:xfrm>
          <a:prstGeom prst="rect">
            <a:avLst/>
          </a:prstGeom>
          <a:gradFill flip="none" rotWithShape="1">
            <a:gsLst>
              <a:gs pos="50000">
                <a:schemeClr val="tx1">
                  <a:alpha val="30000"/>
                </a:schemeClr>
              </a:gs>
              <a:gs pos="80000">
                <a:schemeClr val="tx1">
                  <a:alpha val="15000"/>
                </a:schemeClr>
              </a:gs>
              <a:gs pos="0">
                <a:schemeClr val="tx1">
                  <a:alpha val="0"/>
                </a:schemeClr>
              </a:gs>
              <a:gs pos="20000">
                <a:schemeClr val="tx1">
                  <a:alpha val="15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A2244AF0-E315-4E63-AA39-BF05DE65C910}"/>
              </a:ext>
            </a:extLst>
          </p:cNvPr>
          <p:cNvSpPr txBox="1"/>
          <p:nvPr/>
        </p:nvSpPr>
        <p:spPr>
          <a:xfrm>
            <a:off x="787791" y="3177882"/>
            <a:ext cx="8131126" cy="3539430"/>
          </a:xfrm>
          <a:prstGeom prst="rect">
            <a:avLst/>
          </a:prstGeom>
          <a:solidFill>
            <a:schemeClr val="dk1">
              <a:alpha val="40000"/>
            </a:schemeClr>
          </a:solidFill>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3200" b="0" i="0" dirty="0">
                <a:solidFill>
                  <a:srgbClr val="FFFF00"/>
                </a:solidFill>
                <a:effectLst/>
                <a:latin typeface="Abadi" panose="020B0604020104020204" pitchFamily="34" charset="0"/>
              </a:rPr>
              <a:t>Enter through the narrow gate; for the gate is wide and the way is broad that leads to destruction, and there are many who enter through it. For the gate is small and the way is narrow that leads to life, and there are few who find it. </a:t>
            </a:r>
            <a:r>
              <a:rPr lang="en-US" sz="3200" dirty="0">
                <a:solidFill>
                  <a:srgbClr val="FFFF00"/>
                </a:solidFill>
                <a:latin typeface="Abadi" panose="020B0604020104020204" pitchFamily="34" charset="0"/>
              </a:rPr>
              <a:t>	</a:t>
            </a:r>
            <a:r>
              <a:rPr lang="en-US" sz="3200" dirty="0">
                <a:solidFill>
                  <a:srgbClr val="FFFF00"/>
                </a:solidFill>
                <a:latin typeface="system-ui"/>
              </a:rPr>
              <a:t>																						  </a:t>
            </a:r>
            <a:r>
              <a:rPr lang="en-US" sz="3200" dirty="0">
                <a:solidFill>
                  <a:srgbClr val="FFFF00"/>
                </a:solidFill>
                <a:latin typeface="Abadi" panose="020B0604020104020204" pitchFamily="34" charset="0"/>
              </a:rPr>
              <a:t>Matthew 7:13-14</a:t>
            </a:r>
          </a:p>
        </p:txBody>
      </p:sp>
    </p:spTree>
    <p:extLst>
      <p:ext uri="{BB962C8B-B14F-4D97-AF65-F5344CB8AC3E}">
        <p14:creationId xmlns:p14="http://schemas.microsoft.com/office/powerpoint/2010/main" val="3908415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9E433CB3-EAB2-4842-A1DD-7BC051B55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a:extLst>
              <a:ext uri="{FF2B5EF4-FFF2-40B4-BE49-F238E27FC236}">
                <a16:creationId xmlns:a16="http://schemas.microsoft.com/office/drawing/2014/main" id="{4A8D78C3-D61D-488A-812A-72AE800442F7}"/>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10999" b="-1"/>
          <a:stretch/>
        </p:blipFill>
        <p:spPr bwMode="auto">
          <a:xfrm>
            <a:off x="-20" y="-1"/>
            <a:ext cx="9143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B72D6322-BB79-455D-9295-EC9B9FA9D5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9931"/>
            <a:ext cx="9143999" cy="5058137"/>
          </a:xfrm>
          <a:prstGeom prst="rect">
            <a:avLst/>
          </a:prstGeom>
          <a:gradFill flip="none" rotWithShape="1">
            <a:gsLst>
              <a:gs pos="50000">
                <a:schemeClr val="tx1">
                  <a:alpha val="30000"/>
                </a:schemeClr>
              </a:gs>
              <a:gs pos="80000">
                <a:schemeClr val="tx1">
                  <a:alpha val="15000"/>
                </a:schemeClr>
              </a:gs>
              <a:gs pos="0">
                <a:schemeClr val="tx1">
                  <a:alpha val="0"/>
                </a:schemeClr>
              </a:gs>
              <a:gs pos="20000">
                <a:schemeClr val="tx1">
                  <a:alpha val="15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8056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9E433CB3-EAB2-4842-A1DD-7BC051B55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a:extLst>
              <a:ext uri="{FF2B5EF4-FFF2-40B4-BE49-F238E27FC236}">
                <a16:creationId xmlns:a16="http://schemas.microsoft.com/office/drawing/2014/main" id="{4A8D78C3-D61D-488A-812A-72AE800442F7}"/>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10999" b="-1"/>
          <a:stretch/>
        </p:blipFill>
        <p:spPr bwMode="auto">
          <a:xfrm>
            <a:off x="20" y="10"/>
            <a:ext cx="9143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B72D6322-BB79-455D-9295-EC9B9FA9D5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9931"/>
            <a:ext cx="9143999" cy="5058137"/>
          </a:xfrm>
          <a:prstGeom prst="rect">
            <a:avLst/>
          </a:prstGeom>
          <a:gradFill flip="none" rotWithShape="1">
            <a:gsLst>
              <a:gs pos="50000">
                <a:schemeClr val="tx1">
                  <a:alpha val="30000"/>
                </a:schemeClr>
              </a:gs>
              <a:gs pos="80000">
                <a:schemeClr val="tx1">
                  <a:alpha val="15000"/>
                </a:schemeClr>
              </a:gs>
              <a:gs pos="0">
                <a:schemeClr val="tx1">
                  <a:alpha val="0"/>
                </a:schemeClr>
              </a:gs>
              <a:gs pos="20000">
                <a:schemeClr val="tx1">
                  <a:alpha val="15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87537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9E433CB3-EAB2-4842-A1DD-7BC051B55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a:extLst>
              <a:ext uri="{FF2B5EF4-FFF2-40B4-BE49-F238E27FC236}">
                <a16:creationId xmlns:a16="http://schemas.microsoft.com/office/drawing/2014/main" id="{4A8D78C3-D61D-488A-812A-72AE800442F7}"/>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10999" b="-1"/>
          <a:stretch/>
        </p:blipFill>
        <p:spPr bwMode="auto">
          <a:xfrm>
            <a:off x="20" y="10"/>
            <a:ext cx="9143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B72D6322-BB79-455D-9295-EC9B9FA9D5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9931"/>
            <a:ext cx="9143999" cy="5058137"/>
          </a:xfrm>
          <a:prstGeom prst="rect">
            <a:avLst/>
          </a:prstGeom>
          <a:gradFill flip="none" rotWithShape="1">
            <a:gsLst>
              <a:gs pos="50000">
                <a:schemeClr val="tx1">
                  <a:alpha val="30000"/>
                </a:schemeClr>
              </a:gs>
              <a:gs pos="80000">
                <a:schemeClr val="tx1">
                  <a:alpha val="15000"/>
                </a:schemeClr>
              </a:gs>
              <a:gs pos="0">
                <a:schemeClr val="tx1">
                  <a:alpha val="0"/>
                </a:schemeClr>
              </a:gs>
              <a:gs pos="20000">
                <a:schemeClr val="tx1">
                  <a:alpha val="15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A2244AF0-E315-4E63-AA39-BF05DE65C910}"/>
              </a:ext>
            </a:extLst>
          </p:cNvPr>
          <p:cNvSpPr txBox="1"/>
          <p:nvPr/>
        </p:nvSpPr>
        <p:spPr>
          <a:xfrm>
            <a:off x="1209822" y="4133615"/>
            <a:ext cx="7723143" cy="2554545"/>
          </a:xfrm>
          <a:prstGeom prst="rect">
            <a:avLst/>
          </a:prstGeom>
          <a:solidFill>
            <a:schemeClr val="dk1">
              <a:alpha val="40000"/>
            </a:schemeClr>
          </a:solidFill>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3200" i="0" dirty="0">
                <a:solidFill>
                  <a:srgbClr val="FFFF00"/>
                </a:solidFill>
                <a:latin typeface="Abadi" panose="020B0604020104020204" pitchFamily="34" charset="0"/>
              </a:rPr>
              <a:t>Let no one say when he is tempted, </a:t>
            </a:r>
          </a:p>
          <a:p>
            <a:r>
              <a:rPr lang="en-US" sz="3200" i="0" dirty="0">
                <a:solidFill>
                  <a:srgbClr val="FFFF00"/>
                </a:solidFill>
                <a:latin typeface="Abadi" panose="020B0604020104020204" pitchFamily="34" charset="0"/>
              </a:rPr>
              <a:t>“I am being tempted by God”; for God cannot be tempted by evil, and He Himself does not tempt anyone.</a:t>
            </a:r>
          </a:p>
          <a:p>
            <a:r>
              <a:rPr lang="en-US" sz="3200" dirty="0">
                <a:solidFill>
                  <a:srgbClr val="FFFF00"/>
                </a:solidFill>
                <a:latin typeface="Abadi" panose="020B0604020104020204" pitchFamily="34" charset="0"/>
              </a:rPr>
              <a:t>												James 1:13</a:t>
            </a:r>
          </a:p>
        </p:txBody>
      </p:sp>
    </p:spTree>
    <p:extLst>
      <p:ext uri="{BB962C8B-B14F-4D97-AF65-F5344CB8AC3E}">
        <p14:creationId xmlns:p14="http://schemas.microsoft.com/office/powerpoint/2010/main" val="3762091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9E433CB3-EAB2-4842-A1DD-7BC051B55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a:extLst>
              <a:ext uri="{FF2B5EF4-FFF2-40B4-BE49-F238E27FC236}">
                <a16:creationId xmlns:a16="http://schemas.microsoft.com/office/drawing/2014/main" id="{4A8D78C3-D61D-488A-812A-72AE800442F7}"/>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10999" b="-1"/>
          <a:stretch/>
        </p:blipFill>
        <p:spPr bwMode="auto">
          <a:xfrm>
            <a:off x="20" y="10"/>
            <a:ext cx="9143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B72D6322-BB79-455D-9295-EC9B9FA9D5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9931"/>
            <a:ext cx="9143999" cy="5058137"/>
          </a:xfrm>
          <a:prstGeom prst="rect">
            <a:avLst/>
          </a:prstGeom>
          <a:gradFill flip="none" rotWithShape="1">
            <a:gsLst>
              <a:gs pos="50000">
                <a:schemeClr val="tx1">
                  <a:alpha val="30000"/>
                </a:schemeClr>
              </a:gs>
              <a:gs pos="80000">
                <a:schemeClr val="tx1">
                  <a:alpha val="15000"/>
                </a:schemeClr>
              </a:gs>
              <a:gs pos="0">
                <a:schemeClr val="tx1">
                  <a:alpha val="0"/>
                </a:schemeClr>
              </a:gs>
              <a:gs pos="20000">
                <a:schemeClr val="tx1">
                  <a:alpha val="15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A2244AF0-E315-4E63-AA39-BF05DE65C910}"/>
              </a:ext>
            </a:extLst>
          </p:cNvPr>
          <p:cNvSpPr txBox="1"/>
          <p:nvPr/>
        </p:nvSpPr>
        <p:spPr>
          <a:xfrm>
            <a:off x="1167618" y="5173238"/>
            <a:ext cx="7849753" cy="1569660"/>
          </a:xfrm>
          <a:prstGeom prst="rect">
            <a:avLst/>
          </a:prstGeom>
          <a:solidFill>
            <a:schemeClr val="dk1">
              <a:alpha val="40000"/>
            </a:schemeClr>
          </a:solidFill>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3200" b="0" i="0" dirty="0">
                <a:solidFill>
                  <a:srgbClr val="FFFF00"/>
                </a:solidFill>
                <a:effectLst/>
                <a:latin typeface="Abadi" panose="020B0604020104020204" pitchFamily="34" charset="0"/>
              </a:rPr>
              <a:t>But each one is tempted when he is carried away and enticed by his own lust. </a:t>
            </a:r>
            <a:r>
              <a:rPr lang="en-US" sz="3200" dirty="0">
                <a:solidFill>
                  <a:srgbClr val="FFFF00"/>
                </a:solidFill>
                <a:latin typeface="Abadi" panose="020B0604020104020204" pitchFamily="34" charset="0"/>
              </a:rPr>
              <a:t>															James 1:14</a:t>
            </a:r>
          </a:p>
        </p:txBody>
      </p:sp>
    </p:spTree>
    <p:extLst>
      <p:ext uri="{BB962C8B-B14F-4D97-AF65-F5344CB8AC3E}">
        <p14:creationId xmlns:p14="http://schemas.microsoft.com/office/powerpoint/2010/main" val="2578979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9E433CB3-EAB2-4842-A1DD-7BC051B55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a:extLst>
              <a:ext uri="{FF2B5EF4-FFF2-40B4-BE49-F238E27FC236}">
                <a16:creationId xmlns:a16="http://schemas.microsoft.com/office/drawing/2014/main" id="{4A8D78C3-D61D-488A-812A-72AE800442F7}"/>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10999" b="-1"/>
          <a:stretch/>
        </p:blipFill>
        <p:spPr bwMode="auto">
          <a:xfrm>
            <a:off x="20" y="10"/>
            <a:ext cx="9143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B72D6322-BB79-455D-9295-EC9B9FA9D5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9931"/>
            <a:ext cx="9143999" cy="5058137"/>
          </a:xfrm>
          <a:prstGeom prst="rect">
            <a:avLst/>
          </a:prstGeom>
          <a:gradFill flip="none" rotWithShape="1">
            <a:gsLst>
              <a:gs pos="50000">
                <a:schemeClr val="tx1">
                  <a:alpha val="30000"/>
                </a:schemeClr>
              </a:gs>
              <a:gs pos="80000">
                <a:schemeClr val="tx1">
                  <a:alpha val="15000"/>
                </a:schemeClr>
              </a:gs>
              <a:gs pos="0">
                <a:schemeClr val="tx1">
                  <a:alpha val="0"/>
                </a:schemeClr>
              </a:gs>
              <a:gs pos="20000">
                <a:schemeClr val="tx1">
                  <a:alpha val="15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A2244AF0-E315-4E63-AA39-BF05DE65C910}"/>
              </a:ext>
            </a:extLst>
          </p:cNvPr>
          <p:cNvSpPr txBox="1"/>
          <p:nvPr/>
        </p:nvSpPr>
        <p:spPr>
          <a:xfrm>
            <a:off x="1167618" y="5173238"/>
            <a:ext cx="7849753" cy="1569660"/>
          </a:xfrm>
          <a:prstGeom prst="rect">
            <a:avLst/>
          </a:prstGeom>
          <a:solidFill>
            <a:schemeClr val="dk1">
              <a:alpha val="40000"/>
            </a:schemeClr>
          </a:solidFill>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3200" b="0" i="0" dirty="0">
                <a:solidFill>
                  <a:srgbClr val="FFFF00"/>
                </a:solidFill>
                <a:effectLst/>
                <a:latin typeface="Abadi" panose="020B0604020104020204" pitchFamily="34" charset="0"/>
              </a:rPr>
              <a:t>But each one is tempted when he is </a:t>
            </a:r>
            <a:r>
              <a:rPr lang="en-US" sz="3200" b="0" i="0" u="sng" dirty="0">
                <a:solidFill>
                  <a:srgbClr val="FFFF00"/>
                </a:solidFill>
                <a:effectLst/>
                <a:latin typeface="Abadi" panose="020B0604020104020204" pitchFamily="34" charset="0"/>
              </a:rPr>
              <a:t>carried awa</a:t>
            </a:r>
            <a:r>
              <a:rPr lang="en-US" sz="3200" b="0" i="0" dirty="0">
                <a:solidFill>
                  <a:srgbClr val="FFFF00"/>
                </a:solidFill>
                <a:effectLst/>
                <a:latin typeface="Abadi" panose="020B0604020104020204" pitchFamily="34" charset="0"/>
              </a:rPr>
              <a:t>y and </a:t>
            </a:r>
            <a:r>
              <a:rPr lang="en-US" sz="3200" b="0" i="0" u="sng" dirty="0">
                <a:solidFill>
                  <a:srgbClr val="FFFF00"/>
                </a:solidFill>
                <a:effectLst/>
                <a:latin typeface="Abadi" panose="020B0604020104020204" pitchFamily="34" charset="0"/>
              </a:rPr>
              <a:t>enticed</a:t>
            </a:r>
            <a:r>
              <a:rPr lang="en-US" sz="3200" b="0" i="0" dirty="0">
                <a:solidFill>
                  <a:srgbClr val="FFFF00"/>
                </a:solidFill>
                <a:effectLst/>
                <a:latin typeface="Abadi" panose="020B0604020104020204" pitchFamily="34" charset="0"/>
              </a:rPr>
              <a:t> by his own lust. </a:t>
            </a:r>
            <a:r>
              <a:rPr lang="en-US" sz="3200" dirty="0">
                <a:solidFill>
                  <a:srgbClr val="FFFF00"/>
                </a:solidFill>
                <a:latin typeface="Abadi" panose="020B0604020104020204" pitchFamily="34" charset="0"/>
              </a:rPr>
              <a:t>															James 1:14</a:t>
            </a:r>
          </a:p>
        </p:txBody>
      </p:sp>
    </p:spTree>
    <p:extLst>
      <p:ext uri="{BB962C8B-B14F-4D97-AF65-F5344CB8AC3E}">
        <p14:creationId xmlns:p14="http://schemas.microsoft.com/office/powerpoint/2010/main" val="986079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9E433CB3-EAB2-4842-A1DD-7BC051B55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a:extLst>
              <a:ext uri="{FF2B5EF4-FFF2-40B4-BE49-F238E27FC236}">
                <a16:creationId xmlns:a16="http://schemas.microsoft.com/office/drawing/2014/main" id="{4A8D78C3-D61D-488A-812A-72AE800442F7}"/>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10999" b="-1"/>
          <a:stretch/>
        </p:blipFill>
        <p:spPr bwMode="auto">
          <a:xfrm>
            <a:off x="-20" y="-1"/>
            <a:ext cx="9143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B72D6322-BB79-455D-9295-EC9B9FA9D5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9931"/>
            <a:ext cx="9143999" cy="5058137"/>
          </a:xfrm>
          <a:prstGeom prst="rect">
            <a:avLst/>
          </a:prstGeom>
          <a:gradFill flip="none" rotWithShape="1">
            <a:gsLst>
              <a:gs pos="50000">
                <a:schemeClr val="tx1">
                  <a:alpha val="30000"/>
                </a:schemeClr>
              </a:gs>
              <a:gs pos="80000">
                <a:schemeClr val="tx1">
                  <a:alpha val="15000"/>
                </a:schemeClr>
              </a:gs>
              <a:gs pos="0">
                <a:schemeClr val="tx1">
                  <a:alpha val="0"/>
                </a:schemeClr>
              </a:gs>
              <a:gs pos="20000">
                <a:schemeClr val="tx1">
                  <a:alpha val="15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A2244AF0-E315-4E63-AA39-BF05DE65C910}"/>
              </a:ext>
            </a:extLst>
          </p:cNvPr>
          <p:cNvSpPr txBox="1"/>
          <p:nvPr/>
        </p:nvSpPr>
        <p:spPr>
          <a:xfrm>
            <a:off x="1167618" y="4669277"/>
            <a:ext cx="7849753" cy="2062103"/>
          </a:xfrm>
          <a:prstGeom prst="rect">
            <a:avLst/>
          </a:prstGeom>
          <a:solidFill>
            <a:schemeClr val="dk1">
              <a:alpha val="40000"/>
            </a:schemeClr>
          </a:solidFill>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3200" b="0" i="0" dirty="0">
                <a:solidFill>
                  <a:srgbClr val="FFFF00"/>
                </a:solidFill>
                <a:effectLst/>
                <a:latin typeface="Abadi" panose="020B0604020104020204" pitchFamily="34" charset="0"/>
              </a:rPr>
              <a:t>Then when lust has conceived, it gives birth to sin; and when sin is accomplished, it brings forth death. </a:t>
            </a:r>
            <a:r>
              <a:rPr lang="en-US" sz="3200" dirty="0">
                <a:solidFill>
                  <a:srgbClr val="FFFF00"/>
                </a:solidFill>
                <a:latin typeface="Abadi" panose="020B0604020104020204" pitchFamily="34" charset="0"/>
              </a:rPr>
              <a:t>																					James 1:15</a:t>
            </a:r>
          </a:p>
        </p:txBody>
      </p:sp>
    </p:spTree>
    <p:extLst>
      <p:ext uri="{BB962C8B-B14F-4D97-AF65-F5344CB8AC3E}">
        <p14:creationId xmlns:p14="http://schemas.microsoft.com/office/powerpoint/2010/main" val="1484077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9E433CB3-EAB2-4842-A1DD-7BC051B55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a:extLst>
              <a:ext uri="{FF2B5EF4-FFF2-40B4-BE49-F238E27FC236}">
                <a16:creationId xmlns:a16="http://schemas.microsoft.com/office/drawing/2014/main" id="{4A8D78C3-D61D-488A-812A-72AE800442F7}"/>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10999" b="-1"/>
          <a:stretch/>
        </p:blipFill>
        <p:spPr bwMode="auto">
          <a:xfrm>
            <a:off x="-20" y="-1"/>
            <a:ext cx="9143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B72D6322-BB79-455D-9295-EC9B9FA9D5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9931"/>
            <a:ext cx="9143999" cy="5058137"/>
          </a:xfrm>
          <a:prstGeom prst="rect">
            <a:avLst/>
          </a:prstGeom>
          <a:gradFill flip="none" rotWithShape="1">
            <a:gsLst>
              <a:gs pos="50000">
                <a:schemeClr val="tx1">
                  <a:alpha val="30000"/>
                </a:schemeClr>
              </a:gs>
              <a:gs pos="80000">
                <a:schemeClr val="tx1">
                  <a:alpha val="15000"/>
                </a:schemeClr>
              </a:gs>
              <a:gs pos="0">
                <a:schemeClr val="tx1">
                  <a:alpha val="0"/>
                </a:schemeClr>
              </a:gs>
              <a:gs pos="20000">
                <a:schemeClr val="tx1">
                  <a:alpha val="15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A2244AF0-E315-4E63-AA39-BF05DE65C910}"/>
              </a:ext>
            </a:extLst>
          </p:cNvPr>
          <p:cNvSpPr txBox="1"/>
          <p:nvPr/>
        </p:nvSpPr>
        <p:spPr>
          <a:xfrm>
            <a:off x="1037473" y="3684465"/>
            <a:ext cx="7993986" cy="3046988"/>
          </a:xfrm>
          <a:prstGeom prst="rect">
            <a:avLst/>
          </a:prstGeom>
          <a:solidFill>
            <a:schemeClr val="dk1">
              <a:alpha val="40000"/>
            </a:schemeClr>
          </a:solidFill>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3200" b="0" i="0" dirty="0">
                <a:solidFill>
                  <a:srgbClr val="FFFF00"/>
                </a:solidFill>
                <a:effectLst/>
                <a:latin typeface="system-ui"/>
              </a:rPr>
              <a:t>And </a:t>
            </a:r>
            <a:r>
              <a:rPr lang="en-US" sz="3200" b="0" i="0" u="sng" dirty="0">
                <a:solidFill>
                  <a:srgbClr val="FFFF00"/>
                </a:solidFill>
                <a:effectLst/>
                <a:latin typeface="system-ui"/>
              </a:rPr>
              <a:t>you were dead</a:t>
            </a:r>
            <a:r>
              <a:rPr lang="en-US" sz="3200" b="0" i="0" dirty="0">
                <a:solidFill>
                  <a:srgbClr val="FFFF00"/>
                </a:solidFill>
                <a:effectLst/>
                <a:latin typeface="system-ui"/>
              </a:rPr>
              <a:t> in the trespasses and sins in which you once walked, following the course of this world, following the prince of the power of the air, the spirit that is now at work in the sons of disobedience</a:t>
            </a:r>
          </a:p>
          <a:p>
            <a:r>
              <a:rPr lang="en-US" sz="3200" dirty="0">
                <a:solidFill>
                  <a:srgbClr val="FFFF00"/>
                </a:solidFill>
                <a:latin typeface="system-ui"/>
              </a:rPr>
              <a:t>											Ephesians 2:1-2</a:t>
            </a:r>
            <a:endParaRPr lang="en-US" sz="3200" dirty="0">
              <a:solidFill>
                <a:srgbClr val="FFFF00"/>
              </a:solidFill>
              <a:latin typeface="Abadi" panose="020B0604020104020204" pitchFamily="34" charset="0"/>
            </a:endParaRPr>
          </a:p>
        </p:txBody>
      </p:sp>
    </p:spTree>
    <p:extLst>
      <p:ext uri="{BB962C8B-B14F-4D97-AF65-F5344CB8AC3E}">
        <p14:creationId xmlns:p14="http://schemas.microsoft.com/office/powerpoint/2010/main" val="2631674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9E433CB3-EAB2-4842-A1DD-7BC051B55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a:extLst>
              <a:ext uri="{FF2B5EF4-FFF2-40B4-BE49-F238E27FC236}">
                <a16:creationId xmlns:a16="http://schemas.microsoft.com/office/drawing/2014/main" id="{4A8D78C3-D61D-488A-812A-72AE800442F7}"/>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10999" b="-1"/>
          <a:stretch/>
        </p:blipFill>
        <p:spPr bwMode="auto">
          <a:xfrm>
            <a:off x="-20" y="-1"/>
            <a:ext cx="9143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B72D6322-BB79-455D-9295-EC9B9FA9D5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9931"/>
            <a:ext cx="9143999" cy="5058137"/>
          </a:xfrm>
          <a:prstGeom prst="rect">
            <a:avLst/>
          </a:prstGeom>
          <a:gradFill flip="none" rotWithShape="1">
            <a:gsLst>
              <a:gs pos="50000">
                <a:schemeClr val="tx1">
                  <a:alpha val="30000"/>
                </a:schemeClr>
              </a:gs>
              <a:gs pos="80000">
                <a:schemeClr val="tx1">
                  <a:alpha val="15000"/>
                </a:schemeClr>
              </a:gs>
              <a:gs pos="0">
                <a:schemeClr val="tx1">
                  <a:alpha val="0"/>
                </a:schemeClr>
              </a:gs>
              <a:gs pos="20000">
                <a:schemeClr val="tx1">
                  <a:alpha val="15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2991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9E433CB3-EAB2-4842-A1DD-7BC051B55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a:extLst>
              <a:ext uri="{FF2B5EF4-FFF2-40B4-BE49-F238E27FC236}">
                <a16:creationId xmlns:a16="http://schemas.microsoft.com/office/drawing/2014/main" id="{4A8D78C3-D61D-488A-812A-72AE800442F7}"/>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10999" b="-1"/>
          <a:stretch/>
        </p:blipFill>
        <p:spPr bwMode="auto">
          <a:xfrm>
            <a:off x="-20" y="-1"/>
            <a:ext cx="9143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B72D6322-BB79-455D-9295-EC9B9FA9D5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9931"/>
            <a:ext cx="9143999" cy="5058137"/>
          </a:xfrm>
          <a:prstGeom prst="rect">
            <a:avLst/>
          </a:prstGeom>
          <a:gradFill flip="none" rotWithShape="1">
            <a:gsLst>
              <a:gs pos="50000">
                <a:schemeClr val="tx1">
                  <a:alpha val="30000"/>
                </a:schemeClr>
              </a:gs>
              <a:gs pos="80000">
                <a:schemeClr val="tx1">
                  <a:alpha val="15000"/>
                </a:schemeClr>
              </a:gs>
              <a:gs pos="0">
                <a:schemeClr val="tx1">
                  <a:alpha val="0"/>
                </a:schemeClr>
              </a:gs>
              <a:gs pos="20000">
                <a:schemeClr val="tx1">
                  <a:alpha val="15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A2244AF0-E315-4E63-AA39-BF05DE65C910}"/>
              </a:ext>
            </a:extLst>
          </p:cNvPr>
          <p:cNvSpPr txBox="1"/>
          <p:nvPr/>
        </p:nvSpPr>
        <p:spPr>
          <a:xfrm>
            <a:off x="562708" y="4190902"/>
            <a:ext cx="8440615" cy="2554545"/>
          </a:xfrm>
          <a:prstGeom prst="rect">
            <a:avLst/>
          </a:prstGeom>
          <a:solidFill>
            <a:schemeClr val="dk1">
              <a:alpha val="40000"/>
            </a:schemeClr>
          </a:solidFill>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3200" b="0" i="0" dirty="0">
                <a:solidFill>
                  <a:srgbClr val="FFFF00"/>
                </a:solidFill>
                <a:effectLst/>
                <a:latin typeface="Abadi" panose="020B0604020104020204" pitchFamily="34" charset="0"/>
              </a:rPr>
              <a:t>Blessed is a man who perseveres under trial; for </a:t>
            </a:r>
            <a:r>
              <a:rPr lang="en-US" sz="3200" b="0" dirty="0">
                <a:solidFill>
                  <a:srgbClr val="FFFF00"/>
                </a:solidFill>
                <a:effectLst/>
                <a:latin typeface="Abadi" panose="020B0604020104020204" pitchFamily="34" charset="0"/>
              </a:rPr>
              <a:t>once he has been approved, he will receive the crown of life which the Lord has promised to those who love Him.</a:t>
            </a:r>
            <a:r>
              <a:rPr lang="en-US" sz="3200" dirty="0">
                <a:solidFill>
                  <a:srgbClr val="FFFF00"/>
                </a:solidFill>
                <a:latin typeface="Abadi" panose="020B0604020104020204" pitchFamily="34" charset="0"/>
              </a:rPr>
              <a:t>		</a:t>
            </a:r>
            <a:r>
              <a:rPr lang="en-US" sz="3200" dirty="0">
                <a:solidFill>
                  <a:srgbClr val="FFFF00"/>
                </a:solidFill>
                <a:latin typeface="system-ui"/>
              </a:rPr>
              <a:t>																	James 1:12</a:t>
            </a:r>
            <a:endParaRPr lang="en-US" sz="3200" dirty="0">
              <a:solidFill>
                <a:srgbClr val="FFFF00"/>
              </a:solidFill>
              <a:latin typeface="Abadi" panose="020B0604020104020204" pitchFamily="34" charset="0"/>
            </a:endParaRPr>
          </a:p>
        </p:txBody>
      </p:sp>
    </p:spTree>
    <p:extLst>
      <p:ext uri="{BB962C8B-B14F-4D97-AF65-F5344CB8AC3E}">
        <p14:creationId xmlns:p14="http://schemas.microsoft.com/office/powerpoint/2010/main" val="3359420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lassicFrameVTI">
  <a:themeElements>
    <a:clrScheme name="Custom 22">
      <a:dk1>
        <a:sysClr val="windowText" lastClr="000000"/>
      </a:dk1>
      <a:lt1>
        <a:sysClr val="window" lastClr="FFFFFF"/>
      </a:lt1>
      <a:dk2>
        <a:srgbClr val="293737"/>
      </a:dk2>
      <a:lt2>
        <a:srgbClr val="EEF2F0"/>
      </a:lt2>
      <a:accent1>
        <a:srgbClr val="749090"/>
      </a:accent1>
      <a:accent2>
        <a:srgbClr val="A5A5A5"/>
      </a:accent2>
      <a:accent3>
        <a:srgbClr val="91A39B"/>
      </a:accent3>
      <a:accent4>
        <a:srgbClr val="A9A698"/>
      </a:accent4>
      <a:accent5>
        <a:srgbClr val="A2A79A"/>
      </a:accent5>
      <a:accent6>
        <a:srgbClr val="897F65"/>
      </a:accent6>
      <a:hlink>
        <a:srgbClr val="92872F"/>
      </a:hlink>
      <a:folHlink>
        <a:srgbClr val="AB73A9"/>
      </a:folHlink>
    </a:clrScheme>
    <a:fontScheme name="Goudy and Gill Sans">
      <a:majorFont>
        <a:latin typeface="Goudy Old Styl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lassicFrameVTI" id="{4FA2A165-EC65-4FB0-B019-8C8876A1D8E3}" vid="{9D78F1F1-8226-42FD-A1A3-975EDF6D60F8}"/>
    </a:ext>
  </a:extLst>
</a:theme>
</file>

<file path=docProps/app.xml><?xml version="1.0" encoding="utf-8"?>
<Properties xmlns="http://schemas.openxmlformats.org/officeDocument/2006/extended-properties" xmlns:vt="http://schemas.openxmlformats.org/officeDocument/2006/docPropsVTypes">
  <TotalTime>114</TotalTime>
  <Words>413</Words>
  <Application>Microsoft Office PowerPoint</Application>
  <PresentationFormat>On-screen Show (4:3)</PresentationFormat>
  <Paragraphs>11</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Abadi</vt:lpstr>
      <vt:lpstr>Arial</vt:lpstr>
      <vt:lpstr>Gill Sans MT</vt:lpstr>
      <vt:lpstr>Goudy Old Style</vt:lpstr>
      <vt:lpstr>system-ui</vt:lpstr>
      <vt:lpstr>ClassicFrameVTI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Eastview Church</cp:lastModifiedBy>
  <cp:revision>7</cp:revision>
  <dcterms:created xsi:type="dcterms:W3CDTF">2020-08-17T17:57:13Z</dcterms:created>
  <dcterms:modified xsi:type="dcterms:W3CDTF">2020-08-21T15:04:26Z</dcterms:modified>
</cp:coreProperties>
</file>