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sldIdLst>
    <p:sldId id="269" r:id="rId2"/>
    <p:sldId id="270" r:id="rId3"/>
    <p:sldId id="257" r:id="rId4"/>
    <p:sldId id="260" r:id="rId5"/>
    <p:sldId id="261" r:id="rId6"/>
    <p:sldId id="262" r:id="rId7"/>
    <p:sldId id="263" r:id="rId8"/>
    <p:sldId id="264" r:id="rId9"/>
    <p:sldId id="265" r:id="rId10"/>
    <p:sldId id="259"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3" autoAdjust="0"/>
    <p:restoredTop sz="94660"/>
  </p:normalViewPr>
  <p:slideViewPr>
    <p:cSldViewPr snapToGrid="0">
      <p:cViewPr varScale="1">
        <p:scale>
          <a:sx n="78" d="100"/>
          <a:sy n="78" d="100"/>
        </p:scale>
        <p:origin x="12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7/31/2020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4719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9111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98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7/31/2020</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749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28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494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995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8542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629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08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7/31/2020</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58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7/31/2020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315717740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56" r:id="rId6"/>
    <p:sldLayoutId id="2147483752" r:id="rId7"/>
    <p:sldLayoutId id="2147483753" r:id="rId8"/>
    <p:sldLayoutId id="2147483754" r:id="rId9"/>
    <p:sldLayoutId id="2147483755" r:id="rId10"/>
    <p:sldLayoutId id="214748375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3CEC9C-D716-413D-8BBE-01C3D42DAFB7}"/>
              </a:ext>
            </a:extLst>
          </p:cNvPr>
          <p:cNvSpPr/>
          <p:nvPr/>
        </p:nvSpPr>
        <p:spPr>
          <a:xfrm>
            <a:off x="112541" y="4712676"/>
            <a:ext cx="2785403" cy="214532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7439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F3F23AF1-7EB4-43A7-AACB-C495C634611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352925"/>
            <a:ext cx="4352925" cy="25050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8B1BEBB-B004-4855-88D0-EC7DA256CF6D}"/>
              </a:ext>
            </a:extLst>
          </p:cNvPr>
          <p:cNvSpPr/>
          <p:nvPr/>
        </p:nvSpPr>
        <p:spPr>
          <a:xfrm>
            <a:off x="344768" y="200932"/>
            <a:ext cx="8454463" cy="4031873"/>
          </a:xfrm>
          <a:prstGeom prst="rect">
            <a:avLst/>
          </a:prstGeom>
        </p:spPr>
        <p:txBody>
          <a:bodyPr wrap="square">
            <a:spAutoFit/>
          </a:bodyPr>
          <a:lstStyle/>
          <a:p>
            <a:r>
              <a:rPr lang="en-US" sz="3200" dirty="0"/>
              <a:t>“For </a:t>
            </a:r>
            <a:r>
              <a:rPr lang="en-US" sz="3200" b="1" dirty="0">
                <a:solidFill>
                  <a:srgbClr val="0070C0"/>
                </a:solidFill>
              </a:rPr>
              <a:t>I the </a:t>
            </a:r>
            <a:r>
              <a:rPr lang="en-US" sz="3200" b="1" cap="small" dirty="0">
                <a:solidFill>
                  <a:srgbClr val="0070C0"/>
                </a:solidFill>
              </a:rPr>
              <a:t>Lord</a:t>
            </a:r>
            <a:r>
              <a:rPr lang="en-US" sz="3200" b="1" dirty="0">
                <a:solidFill>
                  <a:srgbClr val="0070C0"/>
                </a:solidFill>
              </a:rPr>
              <a:t> do not change</a:t>
            </a:r>
            <a:r>
              <a:rPr lang="en-US" sz="3200" dirty="0"/>
              <a:t>; therefore you, O children of Jacob, are not consumed. </a:t>
            </a:r>
            <a:r>
              <a:rPr lang="en-US" sz="3200" u="sng" dirty="0"/>
              <a:t>From the days of your fathers</a:t>
            </a:r>
            <a:r>
              <a:rPr lang="en-US" sz="3200" dirty="0"/>
              <a:t> </a:t>
            </a:r>
            <a:r>
              <a:rPr lang="en-US" sz="3200" b="1" dirty="0">
                <a:solidFill>
                  <a:srgbClr val="0070C0"/>
                </a:solidFill>
              </a:rPr>
              <a:t>you have turned aside </a:t>
            </a:r>
            <a:r>
              <a:rPr lang="en-US" sz="3200" dirty="0"/>
              <a:t>from my statutes and have not kept them. Return to me, and I will return to you, says the </a:t>
            </a:r>
            <a:r>
              <a:rPr lang="en-US" sz="3200" cap="small" dirty="0"/>
              <a:t>Lord</a:t>
            </a:r>
            <a:r>
              <a:rPr lang="en-US" sz="3200" dirty="0"/>
              <a:t> of hosts. But you say, ‘How shall we return?’</a:t>
            </a:r>
          </a:p>
          <a:p>
            <a:r>
              <a:rPr lang="en-US" sz="3200" i="1" dirty="0"/>
              <a:t>												Malachi 3:6-7</a:t>
            </a:r>
          </a:p>
        </p:txBody>
      </p:sp>
    </p:spTree>
    <p:extLst>
      <p:ext uri="{BB962C8B-B14F-4D97-AF65-F5344CB8AC3E}">
        <p14:creationId xmlns:p14="http://schemas.microsoft.com/office/powerpoint/2010/main" val="238942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F3F23AF1-7EB4-43A7-AACB-C495C634611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352925"/>
            <a:ext cx="4352925" cy="25050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8B1BEBB-B004-4855-88D0-EC7DA256CF6D}"/>
              </a:ext>
            </a:extLst>
          </p:cNvPr>
          <p:cNvSpPr/>
          <p:nvPr/>
        </p:nvSpPr>
        <p:spPr>
          <a:xfrm>
            <a:off x="140897" y="186866"/>
            <a:ext cx="8778020" cy="3539430"/>
          </a:xfrm>
          <a:prstGeom prst="rect">
            <a:avLst/>
          </a:prstGeom>
        </p:spPr>
        <p:txBody>
          <a:bodyPr wrap="square">
            <a:spAutoFit/>
          </a:bodyPr>
          <a:lstStyle/>
          <a:p>
            <a:r>
              <a:rPr lang="en-US" sz="3200" dirty="0"/>
              <a:t>Bring the full tithe into the storehouse, that there may be food in my house. And thereby put me to the test, says the </a:t>
            </a:r>
            <a:r>
              <a:rPr lang="en-US" sz="3200" cap="small" dirty="0"/>
              <a:t>Lord</a:t>
            </a:r>
            <a:r>
              <a:rPr lang="en-US" sz="3200" dirty="0"/>
              <a:t> of hosts, if I will not open the windows of heaven for you and </a:t>
            </a:r>
            <a:r>
              <a:rPr lang="en-US" sz="3200" b="1" dirty="0">
                <a:solidFill>
                  <a:srgbClr val="0070C0"/>
                </a:solidFill>
              </a:rPr>
              <a:t>pour down for you a blessing </a:t>
            </a:r>
            <a:r>
              <a:rPr lang="en-US" sz="3200" dirty="0"/>
              <a:t>until there is no more need.</a:t>
            </a:r>
            <a:r>
              <a:rPr lang="en-US" sz="3200" dirty="0">
                <a:solidFill>
                  <a:srgbClr val="000000"/>
                </a:solidFill>
              </a:rPr>
              <a:t>												 								</a:t>
            </a:r>
            <a:r>
              <a:rPr lang="en-US" sz="3200" i="1" dirty="0">
                <a:solidFill>
                  <a:srgbClr val="000000"/>
                </a:solidFill>
              </a:rPr>
              <a:t>Malachi 3:10</a:t>
            </a:r>
            <a:endParaRPr lang="en-US" sz="3200" i="1" dirty="0"/>
          </a:p>
        </p:txBody>
      </p:sp>
    </p:spTree>
    <p:extLst>
      <p:ext uri="{BB962C8B-B14F-4D97-AF65-F5344CB8AC3E}">
        <p14:creationId xmlns:p14="http://schemas.microsoft.com/office/powerpoint/2010/main" val="2440414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F3F23AF1-7EB4-43A7-AACB-C495C634611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352925"/>
            <a:ext cx="4352925" cy="25050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8B1BEBB-B004-4855-88D0-EC7DA256CF6D}"/>
              </a:ext>
            </a:extLst>
          </p:cNvPr>
          <p:cNvSpPr/>
          <p:nvPr/>
        </p:nvSpPr>
        <p:spPr>
          <a:xfrm>
            <a:off x="126609" y="1270079"/>
            <a:ext cx="8890781" cy="1569660"/>
          </a:xfrm>
          <a:prstGeom prst="rect">
            <a:avLst/>
          </a:prstGeom>
        </p:spPr>
        <p:txBody>
          <a:bodyPr wrap="square">
            <a:spAutoFit/>
          </a:bodyPr>
          <a:lstStyle/>
          <a:p>
            <a:r>
              <a:rPr lang="en-US" sz="3200" dirty="0"/>
              <a:t>Jesus Christ </a:t>
            </a:r>
            <a:r>
              <a:rPr lang="en-US" sz="3200" b="1" dirty="0">
                <a:solidFill>
                  <a:srgbClr val="0070C0"/>
                </a:solidFill>
              </a:rPr>
              <a:t>is the same </a:t>
            </a:r>
          </a:p>
          <a:p>
            <a:r>
              <a:rPr lang="en-US" sz="3200" dirty="0"/>
              <a:t>yesterday and today and forever. </a:t>
            </a:r>
            <a:r>
              <a:rPr lang="en-US" sz="3200" dirty="0">
                <a:solidFill>
                  <a:srgbClr val="000000"/>
                </a:solidFill>
              </a:rPr>
              <a:t>											 								</a:t>
            </a:r>
            <a:r>
              <a:rPr lang="en-US" sz="3200" i="1" dirty="0">
                <a:solidFill>
                  <a:srgbClr val="000000"/>
                </a:solidFill>
              </a:rPr>
              <a:t>Hebrews 13:8</a:t>
            </a:r>
            <a:endParaRPr lang="en-US" sz="3200" i="1" dirty="0"/>
          </a:p>
        </p:txBody>
      </p:sp>
    </p:spTree>
    <p:extLst>
      <p:ext uri="{BB962C8B-B14F-4D97-AF65-F5344CB8AC3E}">
        <p14:creationId xmlns:p14="http://schemas.microsoft.com/office/powerpoint/2010/main" val="41956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F3F23AF1-7EB4-43A7-AACB-C495C634611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4352925"/>
            <a:ext cx="4352925" cy="25050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8B1BEBB-B004-4855-88D0-EC7DA256CF6D}"/>
              </a:ext>
            </a:extLst>
          </p:cNvPr>
          <p:cNvSpPr/>
          <p:nvPr/>
        </p:nvSpPr>
        <p:spPr>
          <a:xfrm>
            <a:off x="0" y="0"/>
            <a:ext cx="9144000" cy="4247317"/>
          </a:xfrm>
          <a:prstGeom prst="rect">
            <a:avLst/>
          </a:prstGeom>
        </p:spPr>
        <p:txBody>
          <a:bodyPr wrap="square">
            <a:spAutoFit/>
          </a:bodyPr>
          <a:lstStyle/>
          <a:p>
            <a:r>
              <a:rPr lang="en-US" sz="3000" b="1" baseline="30000" dirty="0"/>
              <a:t> </a:t>
            </a:r>
            <a:r>
              <a:rPr lang="en-US" sz="3000" dirty="0"/>
              <a:t>since you have been born again, not of perishable seed but of imperishable, through the living and abiding word of God;</a:t>
            </a:r>
            <a:r>
              <a:rPr lang="en-US" sz="3000" b="1" baseline="30000" dirty="0"/>
              <a:t> </a:t>
            </a:r>
            <a:r>
              <a:rPr lang="en-US" sz="3000" dirty="0"/>
              <a:t>for</a:t>
            </a:r>
          </a:p>
          <a:p>
            <a:r>
              <a:rPr lang="en-US" sz="3000" dirty="0"/>
              <a:t>“All flesh is like grass and all its glory like the flower of grass. The grass withers, and the flower falls,</a:t>
            </a:r>
            <a:br>
              <a:rPr lang="en-US" sz="3000" dirty="0"/>
            </a:br>
            <a:r>
              <a:rPr lang="en-US" sz="3000" dirty="0"/>
              <a:t>but </a:t>
            </a:r>
            <a:r>
              <a:rPr lang="en-US" sz="3000" b="1" dirty="0">
                <a:solidFill>
                  <a:srgbClr val="0070C0"/>
                </a:solidFill>
              </a:rPr>
              <a:t>the word of the Lord remains forever</a:t>
            </a:r>
            <a:r>
              <a:rPr lang="en-US" sz="3000" dirty="0"/>
              <a:t>.”</a:t>
            </a:r>
          </a:p>
          <a:p>
            <a:r>
              <a:rPr lang="en-US" sz="3000" dirty="0"/>
              <a:t>And this word is the good news that was preached to you.</a:t>
            </a:r>
          </a:p>
          <a:p>
            <a:r>
              <a:rPr lang="en-US" sz="3000" dirty="0"/>
              <a:t>													</a:t>
            </a:r>
            <a:r>
              <a:rPr lang="en-US" sz="3000" i="1" dirty="0"/>
              <a:t>1 Peter 1:23-25</a:t>
            </a:r>
          </a:p>
        </p:txBody>
      </p:sp>
    </p:spTree>
    <p:extLst>
      <p:ext uri="{BB962C8B-B14F-4D97-AF65-F5344CB8AC3E}">
        <p14:creationId xmlns:p14="http://schemas.microsoft.com/office/powerpoint/2010/main" val="352883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ee the source image">
            <a:extLst>
              <a:ext uri="{FF2B5EF4-FFF2-40B4-BE49-F238E27FC236}">
                <a16:creationId xmlns:a16="http://schemas.microsoft.com/office/drawing/2014/main" id="{733C0FD3-4045-4DC6-A34F-0CF2BCE066B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2792627"/>
            <a:ext cx="7064165" cy="4065373"/>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D652615E-60A8-4FFD-A56E-774A78027ADF}"/>
              </a:ext>
            </a:extLst>
          </p:cNvPr>
          <p:cNvSpPr txBox="1">
            <a:spLocks/>
          </p:cNvSpPr>
          <p:nvPr/>
        </p:nvSpPr>
        <p:spPr>
          <a:xfrm>
            <a:off x="0" y="188106"/>
            <a:ext cx="8933935" cy="28022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8800" b="1">
                <a:ln w="9525">
                  <a:solidFill>
                    <a:schemeClr val="bg1"/>
                  </a:solidFill>
                  <a:prstDash val="solid"/>
                </a:ln>
                <a:effectLst>
                  <a:outerShdw blurRad="12700" dist="38100" dir="2700000" algn="tl" rotWithShape="0">
                    <a:schemeClr val="bg1">
                      <a:lumMod val="50000"/>
                    </a:schemeClr>
                  </a:outerShdw>
                </a:effectLst>
              </a:rPr>
              <a:t>God is Consistent</a:t>
            </a:r>
            <a:endParaRPr lang="en-US" sz="88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16693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EC7894F5-C53E-4E05-8249-59856BB3AB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72862"/>
            <a:ext cx="5641586" cy="398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073DE27-560B-4BB8-9E1A-2A810D3180F1}"/>
              </a:ext>
            </a:extLst>
          </p:cNvPr>
          <p:cNvSpPr/>
          <p:nvPr/>
        </p:nvSpPr>
        <p:spPr>
          <a:xfrm>
            <a:off x="0" y="14068"/>
            <a:ext cx="9144000" cy="2862322"/>
          </a:xfrm>
          <a:prstGeom prst="rect">
            <a:avLst/>
          </a:prstGeom>
        </p:spPr>
        <p:txBody>
          <a:bodyPr wrap="square">
            <a:spAutoFit/>
          </a:bodyPr>
          <a:lstStyle/>
          <a:p>
            <a:r>
              <a:rPr lang="en-US" sz="3000" dirty="0"/>
              <a:t>But when you present the blind for sacrifice, is it not evil? And when you present the lame and sick, is it not evil? Why not offer it to your governor? Would he be pleased with you? Or would he receive you kindly?” says the </a:t>
            </a:r>
            <a:r>
              <a:rPr lang="en-US" sz="3000" cap="small" dirty="0"/>
              <a:t>Lord</a:t>
            </a:r>
            <a:r>
              <a:rPr lang="en-US" sz="3000" dirty="0"/>
              <a:t> of hosts.</a:t>
            </a:r>
          </a:p>
          <a:p>
            <a:r>
              <a:rPr lang="en-US" sz="3000" dirty="0"/>
              <a:t>															</a:t>
            </a:r>
            <a:r>
              <a:rPr lang="en-US" sz="3000" i="1" dirty="0"/>
              <a:t>Malachi 1:8</a:t>
            </a:r>
          </a:p>
        </p:txBody>
      </p:sp>
    </p:spTree>
    <p:extLst>
      <p:ext uri="{BB962C8B-B14F-4D97-AF65-F5344CB8AC3E}">
        <p14:creationId xmlns:p14="http://schemas.microsoft.com/office/powerpoint/2010/main" val="249405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EC7894F5-C53E-4E05-8249-59856BB3AB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72862"/>
            <a:ext cx="5641586" cy="398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073DE27-560B-4BB8-9E1A-2A810D3180F1}"/>
              </a:ext>
            </a:extLst>
          </p:cNvPr>
          <p:cNvSpPr/>
          <p:nvPr/>
        </p:nvSpPr>
        <p:spPr>
          <a:xfrm>
            <a:off x="0" y="14068"/>
            <a:ext cx="9144000" cy="2862322"/>
          </a:xfrm>
          <a:prstGeom prst="rect">
            <a:avLst/>
          </a:prstGeom>
        </p:spPr>
        <p:txBody>
          <a:bodyPr wrap="square">
            <a:spAutoFit/>
          </a:bodyPr>
          <a:lstStyle/>
          <a:p>
            <a:r>
              <a:rPr lang="en-US" sz="3000" dirty="0"/>
              <a:t>But when you present the </a:t>
            </a:r>
            <a:r>
              <a:rPr lang="en-US" sz="3000" b="1" dirty="0">
                <a:solidFill>
                  <a:srgbClr val="0070C0"/>
                </a:solidFill>
              </a:rPr>
              <a:t>blind</a:t>
            </a:r>
            <a:r>
              <a:rPr lang="en-US" sz="3000" dirty="0"/>
              <a:t> for sacrifice, is it not evil? And when you present the </a:t>
            </a:r>
            <a:r>
              <a:rPr lang="en-US" sz="3000" b="1" dirty="0">
                <a:solidFill>
                  <a:srgbClr val="0070C0"/>
                </a:solidFill>
              </a:rPr>
              <a:t>lame</a:t>
            </a:r>
            <a:r>
              <a:rPr lang="en-US" sz="3000" dirty="0"/>
              <a:t> and </a:t>
            </a:r>
            <a:r>
              <a:rPr lang="en-US" sz="3000" b="1" dirty="0">
                <a:solidFill>
                  <a:srgbClr val="0070C0"/>
                </a:solidFill>
              </a:rPr>
              <a:t>sick</a:t>
            </a:r>
            <a:r>
              <a:rPr lang="en-US" sz="3000" dirty="0"/>
              <a:t>, is it not evil? Why not offer it to your governor? Would he be pleased with you? Or would he receive you kindly?” says the </a:t>
            </a:r>
            <a:r>
              <a:rPr lang="en-US" sz="3000" cap="small" dirty="0"/>
              <a:t>Lord</a:t>
            </a:r>
            <a:r>
              <a:rPr lang="en-US" sz="3000" dirty="0"/>
              <a:t> of hosts.</a:t>
            </a:r>
          </a:p>
          <a:p>
            <a:r>
              <a:rPr lang="en-US" sz="3000" dirty="0"/>
              <a:t>															</a:t>
            </a:r>
            <a:r>
              <a:rPr lang="en-US" sz="3000" i="1" dirty="0"/>
              <a:t>Malachi 1:8</a:t>
            </a:r>
          </a:p>
        </p:txBody>
      </p:sp>
    </p:spTree>
    <p:extLst>
      <p:ext uri="{BB962C8B-B14F-4D97-AF65-F5344CB8AC3E}">
        <p14:creationId xmlns:p14="http://schemas.microsoft.com/office/powerpoint/2010/main" val="164624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EC7894F5-C53E-4E05-8249-59856BB3AB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72862"/>
            <a:ext cx="5641586" cy="398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073DE27-560B-4BB8-9E1A-2A810D3180F1}"/>
              </a:ext>
            </a:extLst>
          </p:cNvPr>
          <p:cNvSpPr/>
          <p:nvPr/>
        </p:nvSpPr>
        <p:spPr>
          <a:xfrm>
            <a:off x="0" y="14068"/>
            <a:ext cx="9144000" cy="2862322"/>
          </a:xfrm>
          <a:prstGeom prst="rect">
            <a:avLst/>
          </a:prstGeom>
        </p:spPr>
        <p:txBody>
          <a:bodyPr wrap="square">
            <a:spAutoFit/>
          </a:bodyPr>
          <a:lstStyle/>
          <a:p>
            <a:r>
              <a:rPr lang="en-US" sz="3000" dirty="0"/>
              <a:t>But when you present the blind for sacrifice, is it not evil? And when you present the lame and sick, is it not evil? </a:t>
            </a:r>
            <a:r>
              <a:rPr lang="en-US" sz="3000" b="1" dirty="0">
                <a:solidFill>
                  <a:srgbClr val="0070C0"/>
                </a:solidFill>
              </a:rPr>
              <a:t>Why not offer it to your governor</a:t>
            </a:r>
            <a:r>
              <a:rPr lang="en-US" sz="3000" dirty="0"/>
              <a:t>? Would he be pleased with you? Or would he receive you kindly?” says the </a:t>
            </a:r>
            <a:r>
              <a:rPr lang="en-US" sz="3000" cap="small" dirty="0"/>
              <a:t>Lord</a:t>
            </a:r>
            <a:r>
              <a:rPr lang="en-US" sz="3000" dirty="0"/>
              <a:t> of hosts.</a:t>
            </a:r>
          </a:p>
          <a:p>
            <a:r>
              <a:rPr lang="en-US" sz="3000" dirty="0"/>
              <a:t>															</a:t>
            </a:r>
            <a:r>
              <a:rPr lang="en-US" sz="3000" i="1" dirty="0"/>
              <a:t>Malachi 1:8</a:t>
            </a:r>
          </a:p>
        </p:txBody>
      </p:sp>
    </p:spTree>
    <p:extLst>
      <p:ext uri="{BB962C8B-B14F-4D97-AF65-F5344CB8AC3E}">
        <p14:creationId xmlns:p14="http://schemas.microsoft.com/office/powerpoint/2010/main" val="421986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EC7894F5-C53E-4E05-8249-59856BB3AB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72862"/>
            <a:ext cx="5641586" cy="398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073DE27-560B-4BB8-9E1A-2A810D3180F1}"/>
              </a:ext>
            </a:extLst>
          </p:cNvPr>
          <p:cNvSpPr/>
          <p:nvPr/>
        </p:nvSpPr>
        <p:spPr>
          <a:xfrm>
            <a:off x="0" y="14068"/>
            <a:ext cx="9144000" cy="2954655"/>
          </a:xfrm>
          <a:prstGeom prst="rect">
            <a:avLst/>
          </a:prstGeom>
        </p:spPr>
        <p:txBody>
          <a:bodyPr wrap="square">
            <a:spAutoFit/>
          </a:bodyPr>
          <a:lstStyle/>
          <a:p>
            <a:r>
              <a:rPr lang="en-US" sz="3100" dirty="0"/>
              <a:t>You also say, ‘My, how tiresome it is!’ And you disdainfully sniff at it,” says the </a:t>
            </a:r>
            <a:r>
              <a:rPr lang="en-US" sz="3100" cap="small" dirty="0"/>
              <a:t>Lord</a:t>
            </a:r>
            <a:r>
              <a:rPr lang="en-US" sz="3100" dirty="0"/>
              <a:t> of hosts, “and you bring what was taken by robbery and what is lame or sick; so you bring the offering! Should I receive that from your hand?” says the </a:t>
            </a:r>
            <a:r>
              <a:rPr lang="en-US" sz="3100" cap="small" dirty="0"/>
              <a:t>Lord</a:t>
            </a:r>
            <a:r>
              <a:rPr lang="en-US" sz="3100" dirty="0"/>
              <a:t>.	</a:t>
            </a:r>
            <a:r>
              <a:rPr lang="en-US" sz="3200" dirty="0"/>
              <a:t>	</a:t>
            </a:r>
            <a:r>
              <a:rPr lang="en-US" sz="3000" dirty="0"/>
              <a:t>														</a:t>
            </a:r>
            <a:r>
              <a:rPr lang="en-US" sz="3000" i="1" dirty="0"/>
              <a:t>Malachi 1:13</a:t>
            </a:r>
          </a:p>
        </p:txBody>
      </p:sp>
    </p:spTree>
    <p:extLst>
      <p:ext uri="{BB962C8B-B14F-4D97-AF65-F5344CB8AC3E}">
        <p14:creationId xmlns:p14="http://schemas.microsoft.com/office/powerpoint/2010/main" val="220016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EC7894F5-C53E-4E05-8249-59856BB3AB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72862"/>
            <a:ext cx="5641586" cy="398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073DE27-560B-4BB8-9E1A-2A810D3180F1}"/>
              </a:ext>
            </a:extLst>
          </p:cNvPr>
          <p:cNvSpPr/>
          <p:nvPr/>
        </p:nvSpPr>
        <p:spPr>
          <a:xfrm>
            <a:off x="0" y="14068"/>
            <a:ext cx="9144000" cy="2954655"/>
          </a:xfrm>
          <a:prstGeom prst="rect">
            <a:avLst/>
          </a:prstGeom>
        </p:spPr>
        <p:txBody>
          <a:bodyPr wrap="square">
            <a:spAutoFit/>
          </a:bodyPr>
          <a:lstStyle/>
          <a:p>
            <a:r>
              <a:rPr lang="en-US" sz="3100" dirty="0"/>
              <a:t>You also say, ‘</a:t>
            </a:r>
            <a:r>
              <a:rPr lang="en-US" sz="3100" b="1" dirty="0">
                <a:solidFill>
                  <a:srgbClr val="0070C0"/>
                </a:solidFill>
              </a:rPr>
              <a:t>My, how tiresome it is</a:t>
            </a:r>
            <a:r>
              <a:rPr lang="en-US" sz="3100" dirty="0"/>
              <a:t>!’ And you disdainfully sniff at it,” says the </a:t>
            </a:r>
            <a:r>
              <a:rPr lang="en-US" sz="3100" cap="small" dirty="0"/>
              <a:t>Lord</a:t>
            </a:r>
            <a:r>
              <a:rPr lang="en-US" sz="3100" dirty="0"/>
              <a:t> of hosts, “and you bring what was taken by robbery and what is lame or sick; so you bring the offering! Should I receive that from your hand?” says the </a:t>
            </a:r>
            <a:r>
              <a:rPr lang="en-US" sz="3100" cap="small" dirty="0"/>
              <a:t>Lord</a:t>
            </a:r>
            <a:r>
              <a:rPr lang="en-US" sz="3100" dirty="0"/>
              <a:t>.	</a:t>
            </a:r>
            <a:r>
              <a:rPr lang="en-US" sz="3200" dirty="0"/>
              <a:t>	</a:t>
            </a:r>
            <a:r>
              <a:rPr lang="en-US" sz="3000" dirty="0"/>
              <a:t>														</a:t>
            </a:r>
            <a:r>
              <a:rPr lang="en-US" sz="3000" i="1" dirty="0"/>
              <a:t>Malachi 1:13</a:t>
            </a:r>
          </a:p>
        </p:txBody>
      </p:sp>
    </p:spTree>
    <p:extLst>
      <p:ext uri="{BB962C8B-B14F-4D97-AF65-F5344CB8AC3E}">
        <p14:creationId xmlns:p14="http://schemas.microsoft.com/office/powerpoint/2010/main" val="1550977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EC7894F5-C53E-4E05-8249-59856BB3AB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72862"/>
            <a:ext cx="5641586" cy="398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073DE27-560B-4BB8-9E1A-2A810D3180F1}"/>
              </a:ext>
            </a:extLst>
          </p:cNvPr>
          <p:cNvSpPr/>
          <p:nvPr/>
        </p:nvSpPr>
        <p:spPr>
          <a:xfrm>
            <a:off x="0" y="14068"/>
            <a:ext cx="9144000" cy="2954655"/>
          </a:xfrm>
          <a:prstGeom prst="rect">
            <a:avLst/>
          </a:prstGeom>
        </p:spPr>
        <p:txBody>
          <a:bodyPr wrap="square">
            <a:spAutoFit/>
          </a:bodyPr>
          <a:lstStyle/>
          <a:p>
            <a:r>
              <a:rPr lang="en-US" sz="3100" dirty="0"/>
              <a:t>You also say, ‘My, how tiresome it is!’ </a:t>
            </a:r>
            <a:r>
              <a:rPr lang="en-US" sz="3100" dirty="0">
                <a:solidFill>
                  <a:srgbClr val="0070C0"/>
                </a:solidFill>
              </a:rPr>
              <a:t>And you disdainfully sniff at it</a:t>
            </a:r>
            <a:r>
              <a:rPr lang="en-US" sz="3100" dirty="0"/>
              <a:t>,” says the </a:t>
            </a:r>
            <a:r>
              <a:rPr lang="en-US" sz="3100" cap="small" dirty="0"/>
              <a:t>Lord</a:t>
            </a:r>
            <a:r>
              <a:rPr lang="en-US" sz="3100" dirty="0"/>
              <a:t> of hosts, “and you bring what was taken by robbery and what is lame or sick; so you bring the offering! Should I receive that from your hand?” says the </a:t>
            </a:r>
            <a:r>
              <a:rPr lang="en-US" sz="3100" cap="small" dirty="0"/>
              <a:t>Lord</a:t>
            </a:r>
            <a:r>
              <a:rPr lang="en-US" sz="3100" dirty="0"/>
              <a:t>.	</a:t>
            </a:r>
            <a:r>
              <a:rPr lang="en-US" sz="3200" dirty="0"/>
              <a:t>	</a:t>
            </a:r>
            <a:r>
              <a:rPr lang="en-US" sz="3000" dirty="0"/>
              <a:t>														 </a:t>
            </a:r>
            <a:r>
              <a:rPr lang="en-US" sz="3000" i="1" dirty="0"/>
              <a:t>Malachi 1:13</a:t>
            </a:r>
          </a:p>
        </p:txBody>
      </p:sp>
    </p:spTree>
    <p:extLst>
      <p:ext uri="{BB962C8B-B14F-4D97-AF65-F5344CB8AC3E}">
        <p14:creationId xmlns:p14="http://schemas.microsoft.com/office/powerpoint/2010/main" val="336328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EC7894F5-C53E-4E05-8249-59856BB3AB4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72862"/>
            <a:ext cx="5641586" cy="39882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073DE27-560B-4BB8-9E1A-2A810D3180F1}"/>
              </a:ext>
            </a:extLst>
          </p:cNvPr>
          <p:cNvSpPr/>
          <p:nvPr/>
        </p:nvSpPr>
        <p:spPr>
          <a:xfrm>
            <a:off x="0" y="14068"/>
            <a:ext cx="9144000" cy="2954655"/>
          </a:xfrm>
          <a:prstGeom prst="rect">
            <a:avLst/>
          </a:prstGeom>
        </p:spPr>
        <p:txBody>
          <a:bodyPr wrap="square">
            <a:spAutoFit/>
          </a:bodyPr>
          <a:lstStyle/>
          <a:p>
            <a:r>
              <a:rPr lang="en-US" sz="3100" dirty="0"/>
              <a:t>You also say, ‘My, how tiresome it is!’ And you disdainfully sniff at it,” says the </a:t>
            </a:r>
            <a:r>
              <a:rPr lang="en-US" sz="3100" cap="small" dirty="0"/>
              <a:t>Lord</a:t>
            </a:r>
            <a:r>
              <a:rPr lang="en-US" sz="3100" dirty="0"/>
              <a:t> of hosts, “and </a:t>
            </a:r>
            <a:r>
              <a:rPr lang="en-US" sz="3100" b="1" dirty="0">
                <a:solidFill>
                  <a:srgbClr val="0070C0"/>
                </a:solidFill>
              </a:rPr>
              <a:t>you bring what was taken by robbery </a:t>
            </a:r>
            <a:r>
              <a:rPr lang="en-US" sz="3100" dirty="0"/>
              <a:t>and what is lame or sick; so you bring the offering! Should I receive that from your hand?” says the </a:t>
            </a:r>
            <a:r>
              <a:rPr lang="en-US" sz="3100" cap="small" dirty="0"/>
              <a:t>Lord</a:t>
            </a:r>
            <a:r>
              <a:rPr lang="en-US" sz="3100" dirty="0"/>
              <a:t>.	</a:t>
            </a:r>
            <a:r>
              <a:rPr lang="en-US" sz="3200" dirty="0"/>
              <a:t>	</a:t>
            </a:r>
            <a:r>
              <a:rPr lang="en-US" sz="3000" dirty="0"/>
              <a:t>														</a:t>
            </a:r>
            <a:r>
              <a:rPr lang="en-US" sz="3000" i="1" dirty="0"/>
              <a:t>Malachi 1:13</a:t>
            </a:r>
          </a:p>
        </p:txBody>
      </p:sp>
    </p:spTree>
    <p:extLst>
      <p:ext uri="{BB962C8B-B14F-4D97-AF65-F5344CB8AC3E}">
        <p14:creationId xmlns:p14="http://schemas.microsoft.com/office/powerpoint/2010/main" val="365072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apesVTI">
  <a:themeElements>
    <a:clrScheme name="Office Theme">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156</TotalTime>
  <Words>814</Words>
  <Application>Microsoft Office PowerPoint</Application>
  <PresentationFormat>On-screen Show (4:3)</PresentationFormat>
  <Paragraphs>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Calibri</vt:lpstr>
      <vt:lpstr>Tw Cen MT</vt:lpstr>
      <vt:lpstr>ShapesVTI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Consistent</dc:title>
  <dc:creator>Alyse Nash</dc:creator>
  <cp:lastModifiedBy>Eastview Church</cp:lastModifiedBy>
  <cp:revision>10</cp:revision>
  <dcterms:created xsi:type="dcterms:W3CDTF">2020-07-30T15:37:39Z</dcterms:created>
  <dcterms:modified xsi:type="dcterms:W3CDTF">2020-07-31T21:26:40Z</dcterms:modified>
</cp:coreProperties>
</file>