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80" r:id="rId5"/>
    <p:sldId id="259" r:id="rId6"/>
    <p:sldId id="260" r:id="rId7"/>
    <p:sldId id="279" r:id="rId8"/>
    <p:sldId id="269" r:id="rId9"/>
    <p:sldId id="261" r:id="rId10"/>
    <p:sldId id="262" r:id="rId11"/>
    <p:sldId id="263" r:id="rId12"/>
    <p:sldId id="264" r:id="rId13"/>
    <p:sldId id="265" r:id="rId14"/>
    <p:sldId id="268" r:id="rId15"/>
    <p:sldId id="266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0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AF8B-C5FC-4926-8D4B-027FA3268CC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CFFC-A22B-419D-8951-0221AA23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0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2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1045403" y="2333395"/>
            <a:ext cx="765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mixed people</a:t>
            </a:r>
            <a:r>
              <a:rPr lang="en-US" sz="3200" baseline="30000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shall dwell in Ashdod,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    and I will cut off the </a:t>
            </a:r>
            <a:r>
              <a:rPr lang="en-US" sz="3200" b="1" dirty="0">
                <a:solidFill>
                  <a:srgbClr val="FFFF00"/>
                </a:solidFill>
              </a:rPr>
              <a:t>pride of Philistia</a:t>
            </a:r>
            <a:r>
              <a:rPr lang="en-US" sz="3200" dirty="0">
                <a:solidFill>
                  <a:schemeClr val="bg1"/>
                </a:solidFill>
              </a:rPr>
              <a:t>.											</a:t>
            </a:r>
            <a:r>
              <a:rPr lang="en-US" sz="3200" i="1" dirty="0">
                <a:solidFill>
                  <a:schemeClr val="bg1"/>
                </a:solidFill>
              </a:rPr>
              <a:t>Zechariah 9:6</a:t>
            </a:r>
          </a:p>
        </p:txBody>
      </p:sp>
    </p:spTree>
    <p:extLst>
      <p:ext uri="{BB962C8B-B14F-4D97-AF65-F5344CB8AC3E}">
        <p14:creationId xmlns:p14="http://schemas.microsoft.com/office/powerpoint/2010/main" val="24913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77413" y="1829630"/>
            <a:ext cx="7452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He shall pass through the sea of troubles and strike down the waves of the sea, and all the depths of the Nile shall be dried up. The </a:t>
            </a:r>
            <a:r>
              <a:rPr lang="en-US" sz="3200" b="1" dirty="0">
                <a:solidFill>
                  <a:srgbClr val="FFFF00"/>
                </a:solidFill>
              </a:rPr>
              <a:t>pride of Assyria </a:t>
            </a:r>
            <a:r>
              <a:rPr lang="en-US" sz="3200" dirty="0">
                <a:solidFill>
                  <a:schemeClr val="bg1"/>
                </a:solidFill>
              </a:rPr>
              <a:t>shall be laid low, and the scepter of Egypt shall depart.												</a:t>
            </a:r>
            <a:r>
              <a:rPr lang="en-US" sz="3200" i="1" dirty="0">
                <a:solidFill>
                  <a:schemeClr val="bg1"/>
                </a:solidFill>
              </a:rPr>
              <a:t>Zechariah 10:11</a:t>
            </a:r>
          </a:p>
        </p:txBody>
      </p:sp>
    </p:spTree>
    <p:extLst>
      <p:ext uri="{BB962C8B-B14F-4D97-AF65-F5344CB8AC3E}">
        <p14:creationId xmlns:p14="http://schemas.microsoft.com/office/powerpoint/2010/main" val="187567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628650" y="2220883"/>
            <a:ext cx="8515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Though the </a:t>
            </a:r>
            <a:r>
              <a:rPr lang="en-US" sz="3000" b="1" dirty="0">
                <a:solidFill>
                  <a:srgbClr val="FFFF00"/>
                </a:solidFill>
              </a:rPr>
              <a:t>pride of Israel </a:t>
            </a:r>
            <a:r>
              <a:rPr lang="en-US" sz="3000" dirty="0">
                <a:solidFill>
                  <a:schemeClr val="bg1"/>
                </a:solidFill>
              </a:rPr>
              <a:t>testifies against him,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Yet they have not returned to the </a:t>
            </a:r>
            <a:r>
              <a:rPr lang="en-US" sz="3000" cap="small" dirty="0">
                <a:solidFill>
                  <a:schemeClr val="bg1"/>
                </a:solidFill>
              </a:rPr>
              <a:t>Lord</a:t>
            </a:r>
            <a:r>
              <a:rPr lang="en-US" sz="3000" dirty="0">
                <a:solidFill>
                  <a:schemeClr val="bg1"/>
                </a:solidFill>
              </a:rPr>
              <a:t> their God,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Nor have they sought Him, for all this.</a:t>
            </a:r>
            <a:r>
              <a:rPr lang="en-US" sz="3200" dirty="0">
                <a:solidFill>
                  <a:schemeClr val="bg1"/>
                </a:solidFill>
              </a:rPr>
              <a:t>																	       </a:t>
            </a:r>
            <a:r>
              <a:rPr lang="en-US" sz="3000" i="1" dirty="0">
                <a:solidFill>
                  <a:schemeClr val="bg1"/>
                </a:solidFill>
              </a:rPr>
              <a:t>Hosea 7:10</a:t>
            </a:r>
          </a:p>
        </p:txBody>
      </p:sp>
    </p:spTree>
    <p:extLst>
      <p:ext uri="{BB962C8B-B14F-4D97-AF65-F5344CB8AC3E}">
        <p14:creationId xmlns:p14="http://schemas.microsoft.com/office/powerpoint/2010/main" val="419072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71524" y="2220883"/>
            <a:ext cx="7375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 will also break down your </a:t>
            </a:r>
            <a:r>
              <a:rPr lang="en-US" sz="3200" b="1" dirty="0">
                <a:solidFill>
                  <a:srgbClr val="FFFF00"/>
                </a:solidFill>
              </a:rPr>
              <a:t>pride of power</a:t>
            </a:r>
            <a:r>
              <a:rPr lang="en-US" sz="3200" dirty="0">
                <a:solidFill>
                  <a:schemeClr val="bg1"/>
                </a:solidFill>
              </a:rPr>
              <a:t>; I will also make your sky like iron and your earth like bronze.																       		  </a:t>
            </a:r>
            <a:r>
              <a:rPr lang="en-US" sz="3000" i="1" dirty="0">
                <a:solidFill>
                  <a:schemeClr val="bg1"/>
                </a:solidFill>
              </a:rPr>
              <a:t>Leviticus 26:19</a:t>
            </a:r>
          </a:p>
        </p:txBody>
      </p:sp>
    </p:spTree>
    <p:extLst>
      <p:ext uri="{BB962C8B-B14F-4D97-AF65-F5344CB8AC3E}">
        <p14:creationId xmlns:p14="http://schemas.microsoft.com/office/powerpoint/2010/main" val="287725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628649" y="2115568"/>
            <a:ext cx="8696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in the greatness of Your </a:t>
            </a:r>
            <a:r>
              <a:rPr lang="en-US" sz="3200" b="1" dirty="0">
                <a:solidFill>
                  <a:srgbClr val="FFFF00"/>
                </a:solidFill>
              </a:rPr>
              <a:t>excellence</a:t>
            </a:r>
            <a:r>
              <a:rPr lang="en-US" sz="3200" dirty="0">
                <a:solidFill>
                  <a:schemeClr val="bg1"/>
                </a:solidFill>
              </a:rPr>
              <a:t> You overthrow those who rise up against You;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You send forth Your burning anger, and it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consumes them as chaff.											       		     							</a:t>
            </a:r>
            <a:r>
              <a:rPr lang="en-US" sz="3000" i="1" dirty="0">
                <a:solidFill>
                  <a:schemeClr val="bg1"/>
                </a:solidFill>
              </a:rPr>
              <a:t>Exodus 15:7</a:t>
            </a:r>
          </a:p>
        </p:txBody>
      </p:sp>
    </p:spTree>
    <p:extLst>
      <p:ext uri="{BB962C8B-B14F-4D97-AF65-F5344CB8AC3E}">
        <p14:creationId xmlns:p14="http://schemas.microsoft.com/office/powerpoint/2010/main" val="313778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71524" y="2115568"/>
            <a:ext cx="7375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that day the Branch of the </a:t>
            </a:r>
            <a:r>
              <a:rPr lang="en-US" sz="3200" cap="small" dirty="0">
                <a:solidFill>
                  <a:schemeClr val="bg1"/>
                </a:solidFill>
              </a:rPr>
              <a:t>Lord</a:t>
            </a:r>
            <a:r>
              <a:rPr lang="en-US" sz="3200" dirty="0">
                <a:solidFill>
                  <a:schemeClr val="bg1"/>
                </a:solidFill>
              </a:rPr>
              <a:t> will be beautiful and glorious, and the fruit of the earth will be the </a:t>
            </a:r>
            <a:r>
              <a:rPr lang="en-US" sz="3200" b="1" dirty="0">
                <a:solidFill>
                  <a:srgbClr val="FFFF00"/>
                </a:solidFill>
              </a:rPr>
              <a:t>pride</a:t>
            </a:r>
            <a:r>
              <a:rPr lang="en-US" sz="3200" dirty="0">
                <a:solidFill>
                  <a:schemeClr val="bg1"/>
                </a:solidFill>
              </a:rPr>
              <a:t> and the adornment of the survivors of Israel.															       			</a:t>
            </a:r>
            <a:r>
              <a:rPr lang="en-US" sz="3000" i="1" dirty="0">
                <a:solidFill>
                  <a:schemeClr val="bg1"/>
                </a:solidFill>
              </a:rPr>
              <a:t>Isaiah 4:2</a:t>
            </a:r>
          </a:p>
        </p:txBody>
      </p:sp>
    </p:spTree>
    <p:extLst>
      <p:ext uri="{BB962C8B-B14F-4D97-AF65-F5344CB8AC3E}">
        <p14:creationId xmlns:p14="http://schemas.microsoft.com/office/powerpoint/2010/main" val="358746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71524" y="2115568"/>
            <a:ext cx="8106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Whereas you have been forsaken and hated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With no one passing through,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 will make you an everlasting </a:t>
            </a:r>
            <a:r>
              <a:rPr lang="en-US" sz="3200" b="1" dirty="0">
                <a:solidFill>
                  <a:srgbClr val="FFFF00"/>
                </a:solidFill>
              </a:rPr>
              <a:t>pride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 joy from generation to generation.													       	    </a:t>
            </a:r>
            <a:r>
              <a:rPr lang="en-US" sz="3000" i="1" dirty="0">
                <a:solidFill>
                  <a:schemeClr val="bg1"/>
                </a:solidFill>
              </a:rPr>
              <a:t>Isaiah 60:15</a:t>
            </a:r>
          </a:p>
        </p:txBody>
      </p:sp>
    </p:spTree>
    <p:extLst>
      <p:ext uri="{BB962C8B-B14F-4D97-AF65-F5344CB8AC3E}">
        <p14:creationId xmlns:p14="http://schemas.microsoft.com/office/powerpoint/2010/main" val="85658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46374" y="2593572"/>
            <a:ext cx="765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radley Hand ITC" panose="03070402050302030203" pitchFamily="66" charset="0"/>
              </a:rPr>
              <a:t>Old Testament</a:t>
            </a:r>
            <a:endParaRPr lang="en-US" sz="7200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5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46374" y="2593572"/>
            <a:ext cx="765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radley Hand ITC" panose="03070402050302030203" pitchFamily="66" charset="0"/>
              </a:rPr>
              <a:t>New Testament</a:t>
            </a:r>
            <a:endParaRPr lang="en-US" sz="7200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2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771523" y="1014844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628650" y="1950994"/>
            <a:ext cx="881982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He has done mighty deeds with His arm;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He has scattered those who were </a:t>
            </a:r>
            <a:r>
              <a:rPr lang="en-US" sz="3100" b="1" dirty="0">
                <a:solidFill>
                  <a:srgbClr val="FFFF00"/>
                </a:solidFill>
              </a:rPr>
              <a:t>proud</a:t>
            </a:r>
            <a:r>
              <a:rPr lang="en-US" sz="3100" dirty="0">
                <a:solidFill>
                  <a:schemeClr val="bg1"/>
                </a:solidFill>
              </a:rPr>
              <a:t> in the thoughts of their heart.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He has brought down rulers from their thrones,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And has exalted those who were humble.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										</a:t>
            </a:r>
            <a:r>
              <a:rPr lang="en-US" sz="3000" i="1" dirty="0">
                <a:solidFill>
                  <a:schemeClr val="bg1"/>
                </a:solidFill>
              </a:rPr>
              <a:t>Luke 1:51-52</a:t>
            </a:r>
          </a:p>
        </p:txBody>
      </p:sp>
    </p:spTree>
    <p:extLst>
      <p:ext uri="{BB962C8B-B14F-4D97-AF65-F5344CB8AC3E}">
        <p14:creationId xmlns:p14="http://schemas.microsoft.com/office/powerpoint/2010/main" val="377622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30A3-3A12-4E87-8310-1E123BCB49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183B7-D4D6-4E7F-927D-5B7ECAD56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2EB7FA12-598A-4D40-BBCD-2B37E3F2F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9" r="-1" b="27148"/>
          <a:stretch/>
        </p:blipFill>
        <p:spPr bwMode="auto">
          <a:xfrm>
            <a:off x="1153" y="0"/>
            <a:ext cx="9141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1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771523" y="1014844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43391" y="1320059"/>
            <a:ext cx="10552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being filled with all unrighteousness,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wickedness, greed, evil; full of envy, murder,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strife, deceit, malice; they are gossips,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slanderers, haters of God, insolent,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arrogant</a:t>
            </a:r>
            <a:r>
              <a:rPr lang="en-US" sz="3200" dirty="0">
                <a:solidFill>
                  <a:schemeClr val="bg1"/>
                </a:solidFill>
              </a:rPr>
              <a:t>, boastful, inventors of evil,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disobedient to parents,</a:t>
            </a:r>
            <a:r>
              <a:rPr lang="en-US" sz="3200" b="1" baseline="30000" dirty="0">
                <a:solidFill>
                  <a:schemeClr val="bg1"/>
                </a:solidFill>
              </a:rPr>
              <a:t> </a:t>
            </a:r>
            <a:r>
              <a:rPr lang="en-US" sz="3200" dirty="0">
                <a:solidFill>
                  <a:schemeClr val="bg1"/>
                </a:solidFill>
              </a:rPr>
              <a:t>without 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understanding, untrustworthy, unloving,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unmerciful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								</a:t>
            </a:r>
            <a:r>
              <a:rPr lang="en-US" sz="3000" i="1" dirty="0">
                <a:solidFill>
                  <a:schemeClr val="bg1"/>
                </a:solidFill>
              </a:rPr>
              <a:t>Romans 1:29-31</a:t>
            </a:r>
          </a:p>
        </p:txBody>
      </p:sp>
    </p:spTree>
    <p:extLst>
      <p:ext uri="{BB962C8B-B14F-4D97-AF65-F5344CB8AC3E}">
        <p14:creationId xmlns:p14="http://schemas.microsoft.com/office/powerpoint/2010/main" val="38907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771523" y="1014844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43391" y="1320059"/>
            <a:ext cx="112704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men will be lovers of self, lovers of money, boastful, </a:t>
            </a:r>
            <a:r>
              <a:rPr lang="en-US" sz="3200" b="1" dirty="0">
                <a:solidFill>
                  <a:srgbClr val="FFFF00"/>
                </a:solidFill>
              </a:rPr>
              <a:t>arrogant</a:t>
            </a:r>
            <a:r>
              <a:rPr lang="en-US" sz="3200" dirty="0">
                <a:solidFill>
                  <a:schemeClr val="bg1"/>
                </a:solidFill>
              </a:rPr>
              <a:t>, revilers,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disobedient to parents, ungrateful, unholy,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unloving, irreconcilable, malicious gossips,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without self-control, brutal, haters of good, treacherous, reckless, conceited,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lovers of pleasure rather than lovers of God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								</a:t>
            </a:r>
            <a:r>
              <a:rPr lang="en-US" sz="3000" i="1" dirty="0">
                <a:solidFill>
                  <a:schemeClr val="bg1"/>
                </a:solidFill>
              </a:rPr>
              <a:t>2 Timothy 3:2-4</a:t>
            </a:r>
          </a:p>
        </p:txBody>
      </p:sp>
    </p:spTree>
    <p:extLst>
      <p:ext uri="{BB962C8B-B14F-4D97-AF65-F5344CB8AC3E}">
        <p14:creationId xmlns:p14="http://schemas.microsoft.com/office/powerpoint/2010/main" val="78809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771523" y="1014844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71523" y="812656"/>
            <a:ext cx="112704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But He gives more grace. Therefore He says: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“God resists the </a:t>
            </a:r>
            <a:r>
              <a:rPr lang="en-US" sz="3200" b="1" dirty="0">
                <a:solidFill>
                  <a:srgbClr val="FFFF00"/>
                </a:solidFill>
              </a:rPr>
              <a:t>proud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But gives grace to the humble.”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										</a:t>
            </a:r>
            <a:r>
              <a:rPr lang="en-US" sz="3000" i="1" dirty="0">
                <a:solidFill>
                  <a:schemeClr val="bg1"/>
                </a:solidFill>
              </a:rPr>
              <a:t>James 4:6 </a:t>
            </a:r>
          </a:p>
          <a:p>
            <a:r>
              <a:rPr lang="en-US" sz="3000" i="1" dirty="0">
                <a:solidFill>
                  <a:schemeClr val="bg1"/>
                </a:solidFill>
              </a:rPr>
              <a:t>					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D72221-3981-486A-B200-63B13011968B}"/>
              </a:ext>
            </a:extLst>
          </p:cNvPr>
          <p:cNvSpPr/>
          <p:nvPr/>
        </p:nvSpPr>
        <p:spPr>
          <a:xfrm>
            <a:off x="771523" y="2796168"/>
            <a:ext cx="7886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Likewise you younger people, submit yourselves to your elders. Yes, all of you be submissive to one another, and be clothed with humility, for “God resists the </a:t>
            </a:r>
            <a:r>
              <a:rPr lang="en-US" sz="3200" b="1" dirty="0">
                <a:solidFill>
                  <a:srgbClr val="FFFF00"/>
                </a:solidFill>
              </a:rPr>
              <a:t>proud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But gives grace to the humble.”</a:t>
            </a:r>
          </a:p>
          <a:p>
            <a:r>
              <a:rPr lang="en-US" sz="3200" b="0" i="1" dirty="0">
                <a:solidFill>
                  <a:schemeClr val="bg1"/>
                </a:solidFill>
                <a:effectLst/>
              </a:rPr>
              <a:t>												1 Peter 5:5</a:t>
            </a:r>
          </a:p>
        </p:txBody>
      </p:sp>
    </p:spTree>
    <p:extLst>
      <p:ext uri="{BB962C8B-B14F-4D97-AF65-F5344CB8AC3E}">
        <p14:creationId xmlns:p14="http://schemas.microsoft.com/office/powerpoint/2010/main" val="183166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771523" y="1014844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19302" y="2316163"/>
            <a:ext cx="8068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Therefore in Christ Jesus I have found reason for </a:t>
            </a:r>
            <a:r>
              <a:rPr lang="en-US" sz="3200" b="1" dirty="0">
                <a:solidFill>
                  <a:srgbClr val="FFFF00"/>
                </a:solidFill>
              </a:rPr>
              <a:t>boasting</a:t>
            </a:r>
            <a:r>
              <a:rPr lang="en-US" sz="3200" dirty="0">
                <a:solidFill>
                  <a:schemeClr val="bg1"/>
                </a:solidFill>
              </a:rPr>
              <a:t> in things pertaining to God. 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										  Romans 15:17</a:t>
            </a:r>
            <a:r>
              <a:rPr lang="en-US" sz="3000" i="1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9014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771523" y="1014844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19302" y="2467105"/>
            <a:ext cx="8068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“on the day of our Lord Jesus you will </a:t>
            </a:r>
            <a:r>
              <a:rPr lang="en-US" sz="3200" b="1" dirty="0">
                <a:solidFill>
                  <a:srgbClr val="FFFF00"/>
                </a:solidFill>
              </a:rPr>
              <a:t>boast</a:t>
            </a:r>
            <a:r>
              <a:rPr lang="en-US" sz="3200" dirty="0">
                <a:solidFill>
                  <a:schemeClr val="bg1"/>
                </a:solidFill>
              </a:rPr>
              <a:t>     of us as we will </a:t>
            </a:r>
            <a:r>
              <a:rPr lang="en-US" sz="3200" b="1" dirty="0">
                <a:solidFill>
                  <a:srgbClr val="FFFF00"/>
                </a:solidFill>
              </a:rPr>
              <a:t>boast</a:t>
            </a:r>
            <a:r>
              <a:rPr lang="en-US" sz="3200" dirty="0">
                <a:solidFill>
                  <a:schemeClr val="bg1"/>
                </a:solidFill>
              </a:rPr>
              <a:t> of you”</a:t>
            </a:r>
            <a:r>
              <a:rPr lang="en-US" sz="3200" i="1" dirty="0">
                <a:solidFill>
                  <a:schemeClr val="bg1"/>
                </a:solidFill>
              </a:rPr>
              <a:t>										  						  2 Corinthians 1:14</a:t>
            </a:r>
            <a:r>
              <a:rPr lang="en-US" sz="3000" i="1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7885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59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758DF9-EE59-4DE9-8E0F-3DB5B5A8F331}"/>
              </a:ext>
            </a:extLst>
          </p:cNvPr>
          <p:cNvSpPr txBox="1"/>
          <p:nvPr/>
        </p:nvSpPr>
        <p:spPr>
          <a:xfrm>
            <a:off x="0" y="265879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L O L</a:t>
            </a:r>
          </a:p>
        </p:txBody>
      </p:sp>
    </p:spTree>
    <p:extLst>
      <p:ext uri="{BB962C8B-B14F-4D97-AF65-F5344CB8AC3E}">
        <p14:creationId xmlns:p14="http://schemas.microsoft.com/office/powerpoint/2010/main" val="277251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4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6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746374" y="2593572"/>
            <a:ext cx="765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radley Hand ITC" panose="03070402050302030203" pitchFamily="66" charset="0"/>
              </a:rPr>
              <a:t>Old Testament</a:t>
            </a:r>
            <a:endParaRPr lang="en-US" sz="7200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864101" y="1207980"/>
            <a:ext cx="765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When </a:t>
            </a:r>
            <a:r>
              <a:rPr lang="en-US" sz="3200" b="1" dirty="0">
                <a:solidFill>
                  <a:srgbClr val="FFFF00"/>
                </a:solidFill>
              </a:rPr>
              <a:t>pride</a:t>
            </a:r>
            <a:r>
              <a:rPr lang="en-US" sz="3200" dirty="0">
                <a:solidFill>
                  <a:schemeClr val="bg1"/>
                </a:solidFill>
              </a:rPr>
              <a:t> comes, then comes dishonor,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But with the humble is wisdom.															</a:t>
            </a:r>
            <a:r>
              <a:rPr lang="en-US" sz="3200" i="1" dirty="0">
                <a:solidFill>
                  <a:schemeClr val="bg1"/>
                </a:solidFill>
              </a:rPr>
              <a:t>Proverbs 11:2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8226E-DB05-487D-9BB4-CFC114580261}"/>
              </a:ext>
            </a:extLst>
          </p:cNvPr>
          <p:cNvSpPr txBox="1"/>
          <p:nvPr/>
        </p:nvSpPr>
        <p:spPr>
          <a:xfrm>
            <a:off x="864101" y="3311605"/>
            <a:ext cx="765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Pride</a:t>
            </a:r>
            <a:r>
              <a:rPr lang="en-US" sz="3200" dirty="0">
                <a:solidFill>
                  <a:schemeClr val="bg1"/>
                </a:solidFill>
              </a:rPr>
              <a:t> goes before destruction,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And a haughty spirit before stumbling.													</a:t>
            </a:r>
            <a:r>
              <a:rPr lang="en-US" sz="3200" i="1" dirty="0">
                <a:solidFill>
                  <a:schemeClr val="bg1"/>
                </a:solidFill>
              </a:rPr>
              <a:t>Proverbs 16:18</a:t>
            </a:r>
          </a:p>
        </p:txBody>
      </p:sp>
    </p:spTree>
    <p:extLst>
      <p:ext uri="{BB962C8B-B14F-4D97-AF65-F5344CB8AC3E}">
        <p14:creationId xmlns:p14="http://schemas.microsoft.com/office/powerpoint/2010/main" val="91125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864101" y="1207980"/>
            <a:ext cx="7651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Or who shut in the sea with doors when it burst out from the womb, when I made clouds its garment and thick darkness its swaddling band, and prescribed limits for it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and set bars and doors, and said, ‘Thus far shall you come, and no farther, and here shall your </a:t>
            </a:r>
            <a:r>
              <a:rPr lang="en-US" sz="3200" b="1" dirty="0">
                <a:solidFill>
                  <a:srgbClr val="FFFF00"/>
                </a:solidFill>
              </a:rPr>
              <a:t>proud</a:t>
            </a:r>
            <a:r>
              <a:rPr lang="en-US" sz="3200" dirty="0">
                <a:solidFill>
                  <a:schemeClr val="bg1"/>
                </a:solidFill>
              </a:rPr>
              <a:t> waves be stayed’ ?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									</a:t>
            </a:r>
            <a:r>
              <a:rPr lang="en-US" sz="3200" i="1" dirty="0">
                <a:solidFill>
                  <a:schemeClr val="bg1"/>
                </a:solidFill>
              </a:rPr>
              <a:t>Job 38:8-11</a:t>
            </a:r>
          </a:p>
        </p:txBody>
      </p:sp>
    </p:spTree>
    <p:extLst>
      <p:ext uri="{BB962C8B-B14F-4D97-AF65-F5344CB8AC3E}">
        <p14:creationId xmlns:p14="http://schemas.microsoft.com/office/powerpoint/2010/main" val="171522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089B3CC-DCE5-4C2B-B88F-6CA31369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08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5833B3-0C62-4193-9A63-4883CE567E63}"/>
              </a:ext>
            </a:extLst>
          </p:cNvPr>
          <p:cNvSpPr/>
          <p:nvPr/>
        </p:nvSpPr>
        <p:spPr>
          <a:xfrm>
            <a:off x="914400" y="1392702"/>
            <a:ext cx="7090117" cy="4172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CF5D-C89D-4926-B4DA-E724AF05097B}"/>
              </a:ext>
            </a:extLst>
          </p:cNvPr>
          <p:cNvSpPr txBox="1"/>
          <p:nvPr/>
        </p:nvSpPr>
        <p:spPr>
          <a:xfrm>
            <a:off x="864101" y="1207980"/>
            <a:ext cx="7651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 will cause your multitude to fall by the swords of mighty ones, all of them most ruthless of nations.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They shall bring to ruin the </a:t>
            </a:r>
            <a:r>
              <a:rPr lang="en-US" sz="3200" b="1" dirty="0">
                <a:solidFill>
                  <a:srgbClr val="FFFF00"/>
                </a:solidFill>
              </a:rPr>
              <a:t>pride of Egypt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    and all its multitude shall perish.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									</a:t>
            </a:r>
            <a:r>
              <a:rPr lang="en-US" sz="3200" i="1" dirty="0">
                <a:solidFill>
                  <a:schemeClr val="bg1"/>
                </a:solidFill>
              </a:rPr>
              <a:t>Ezekiel 32:12</a:t>
            </a:r>
          </a:p>
        </p:txBody>
      </p:sp>
    </p:spTree>
    <p:extLst>
      <p:ext uri="{BB962C8B-B14F-4D97-AF65-F5344CB8AC3E}">
        <p14:creationId xmlns:p14="http://schemas.microsoft.com/office/powerpoint/2010/main" val="193970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931</Words>
  <Application>Microsoft Office PowerPoint</Application>
  <PresentationFormat>On-screen Show (4:3)</PresentationFormat>
  <Paragraphs>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Nash</dc:creator>
  <cp:lastModifiedBy>Eastview Church</cp:lastModifiedBy>
  <cp:revision>18</cp:revision>
  <dcterms:created xsi:type="dcterms:W3CDTF">2020-07-08T13:48:35Z</dcterms:created>
  <dcterms:modified xsi:type="dcterms:W3CDTF">2020-07-10T19:16:19Z</dcterms:modified>
</cp:coreProperties>
</file>