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6A5BA-3D20-4DA6-8AAB-EEAC8D356AD3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FFD71-2CE2-425D-8F06-BB1E8EF7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BEFORE GOD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81820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Hebrews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4:13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And there is no creature hidden from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His sight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but all things are naked and open to the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eyes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Him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to whom we must give account.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BEFORE GOD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721383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Ezekiel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"Then they shall know that I am the LORD."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AFTER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AFTER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GOD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84737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Hosea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11:10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"They shall walk after the LORD. He will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roar like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 lion. When He roars, Then His sons shall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come trembling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from the west;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AFTER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GOD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820070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Ephesians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5:1-2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Therefore be imitators of God as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dear children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And walk in love, as Christ also has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loved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us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given Himself for us, an offering and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sacrifice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for a sweet-smelling aroma.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AFTER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GOD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842891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Colossians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3:5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Mortify therefore your members which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upon the earth; fornication, uncleanness,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inordinate affection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evil concupiscence, and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covetousness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which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idolatry: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AFTER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GOD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848501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On March 30, 1863, Abraham Lincoln wrote,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We have been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recipients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the choicest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bounties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Heaven ….But we have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forgotten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God.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have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forgotten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gracious hand which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preserved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us in peace, and multiplied and enriched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strengthened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us; and we have vainly imagined,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deceitfulness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our hearts, that all these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blessings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were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produced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by some superior wisdom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virtue of our own.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Intoxicated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with unbroken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success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we have become too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self-sufficient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feel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necessity of redeeming and preserving grace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proud to pray to the God that made us!”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686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WITH GOD       WALK BEFORE GOD </a:t>
            </a: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AFTER GOD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600200" y="2971800"/>
            <a:ext cx="597791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smtClean="0">
                <a:latin typeface="Calibri" pitchFamily="34" charset="0"/>
              </a:rPr>
              <a:t>HEAR                           Romans 10:14</a:t>
            </a:r>
          </a:p>
          <a:p>
            <a:pPr algn="ctr"/>
            <a:r>
              <a:rPr lang="en-US" sz="3200" dirty="0" smtClean="0">
                <a:latin typeface="Calibri" pitchFamily="34" charset="0"/>
              </a:rPr>
              <a:t>BELIEVE                           Mark 16:16</a:t>
            </a:r>
          </a:p>
          <a:p>
            <a:pPr algn="ctr"/>
            <a:r>
              <a:rPr lang="en-US" sz="3200" dirty="0" smtClean="0">
                <a:latin typeface="Calibri" pitchFamily="34" charset="0"/>
              </a:rPr>
              <a:t>REPENT                             Acts 17:30</a:t>
            </a:r>
          </a:p>
          <a:p>
            <a:pPr algn="ctr"/>
            <a:r>
              <a:rPr lang="en-US" sz="3200" dirty="0" smtClean="0">
                <a:latin typeface="Calibri" pitchFamily="34" charset="0"/>
              </a:rPr>
              <a:t>CONFESS                  Matthew 10:32</a:t>
            </a:r>
          </a:p>
          <a:p>
            <a:pPr algn="ctr"/>
            <a:r>
              <a:rPr lang="en-US" sz="3200" dirty="0" smtClean="0">
                <a:latin typeface="Calibri" pitchFamily="34" charset="0"/>
              </a:rPr>
              <a:t>BE BAPTIZED                    Acts 10:48</a:t>
            </a:r>
          </a:p>
          <a:p>
            <a:pPr algn="ctr"/>
            <a:r>
              <a:rPr lang="en-US" sz="3200" dirty="0" smtClean="0">
                <a:latin typeface="Calibri" pitchFamily="34" charset="0"/>
              </a:rPr>
              <a:t>LIVE FAITHFULLY    Revelation 2:10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WITH GOD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WITH GOD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79800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Genesis 5:24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Enoch walked with God; and he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God took him.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WITH GOD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83996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Hebrews 11:5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By faith Enoch was taken away so that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did not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see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death, "and was not found, because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had taken him";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before 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was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taken he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had this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testimony, that he pleased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God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WITH GOD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72260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Amos 3:3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Can two walk together, unless they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agreed?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WITH GOD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849142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Micah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6:6-8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With what shall I come before the LORD,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bow myself before the High God? Shall I come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before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Him with burnt offerings, With calves a year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old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LORD be pleased with thousands of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rams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Ten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thousand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rivers of oil? Shall I give my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firstborn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for my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transgression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The fruit of my body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sin of my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soul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 He has shown you, O man,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good;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what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does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LORD require of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But to do justly,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love mercy, And to walk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humbly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with your God?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BEFORE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BEFORE GOD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836100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Genesis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17:1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When Abram was ninety-nine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years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old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LORD appeared to Abram and said to him,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 am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Almighty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God; walk before Me and be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Blameless”.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066799"/>
          </a:xfrm>
        </p:spPr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WALK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BEFORE GOD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371600"/>
            <a:ext cx="850906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Acts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23:1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Then Paul, looking earnestly at the council,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said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"Men and brethren, I have lived in all good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conscience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before God until this day."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622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  <vt:lpstr>WALKING WITH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WITH GOD</dc:title>
  <dc:creator>Fred</dc:creator>
  <cp:lastModifiedBy>Fred</cp:lastModifiedBy>
  <cp:revision>15</cp:revision>
  <dcterms:created xsi:type="dcterms:W3CDTF">2020-07-20T18:14:35Z</dcterms:created>
  <dcterms:modified xsi:type="dcterms:W3CDTF">2020-07-20T23:19:05Z</dcterms:modified>
</cp:coreProperties>
</file>