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87237-D81D-4260-B9DF-F8FEB72C35C7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2633-A2B4-447E-9B6C-6389288DC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696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87237-D81D-4260-B9DF-F8FEB72C35C7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2633-A2B4-447E-9B6C-6389288DC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031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87237-D81D-4260-B9DF-F8FEB72C35C7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2633-A2B4-447E-9B6C-6389288DC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902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87237-D81D-4260-B9DF-F8FEB72C35C7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2633-A2B4-447E-9B6C-6389288DC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955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87237-D81D-4260-B9DF-F8FEB72C35C7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2633-A2B4-447E-9B6C-6389288DC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999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87237-D81D-4260-B9DF-F8FEB72C35C7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2633-A2B4-447E-9B6C-6389288DC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411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87237-D81D-4260-B9DF-F8FEB72C35C7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2633-A2B4-447E-9B6C-6389288DC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303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87237-D81D-4260-B9DF-F8FEB72C35C7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2633-A2B4-447E-9B6C-6389288DC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935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87237-D81D-4260-B9DF-F8FEB72C35C7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2633-A2B4-447E-9B6C-6389288DC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517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87237-D81D-4260-B9DF-F8FEB72C35C7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2633-A2B4-447E-9B6C-6389288DC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178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87237-D81D-4260-B9DF-F8FEB72C35C7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2633-A2B4-447E-9B6C-6389288DC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755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87237-D81D-4260-B9DF-F8FEB72C35C7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52633-A2B4-447E-9B6C-6389288DC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351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2143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See the source image">
            <a:extLst>
              <a:ext uri="{FF2B5EF4-FFF2-40B4-BE49-F238E27FC236}">
                <a16:creationId xmlns:a16="http://schemas.microsoft.com/office/drawing/2014/main" id="{41B20179-5769-4718-80BD-3E89F118793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" y="10"/>
            <a:ext cx="9143980" cy="685799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Rectangle 70">
            <a:extLst>
              <a:ext uri="{FF2B5EF4-FFF2-40B4-BE49-F238E27FC236}">
                <a16:creationId xmlns:a16="http://schemas.microsoft.com/office/drawing/2014/main" id="{216BB327-7AA9-4EC5-815F-9D8E6BC53E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654" y="115193"/>
            <a:ext cx="8954691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E6B88D0-F164-404C-B9CD-684EA92A371A}"/>
              </a:ext>
            </a:extLst>
          </p:cNvPr>
          <p:cNvSpPr txBox="1"/>
          <p:nvPr/>
        </p:nvSpPr>
        <p:spPr>
          <a:xfrm>
            <a:off x="1209820" y="2644726"/>
            <a:ext cx="447352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w Cen MT" panose="020B0602020104020603" pitchFamily="34" charset="0"/>
              </a:rPr>
              <a:t>Learning</a:t>
            </a:r>
            <a:r>
              <a:rPr lang="en-US" sz="4000" dirty="0">
                <a:solidFill>
                  <a:srgbClr val="FFC000"/>
                </a:solidFill>
              </a:rPr>
              <a:t>              </a:t>
            </a:r>
            <a:r>
              <a:rPr lang="en-US" sz="6000" b="1" dirty="0"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w Cen MT" panose="020B0602020104020603" pitchFamily="34" charset="0"/>
              </a:rPr>
              <a:t>Lament</a:t>
            </a:r>
            <a:endParaRPr lang="en-US" sz="4000" b="1" dirty="0">
              <a:solidFill>
                <a:schemeClr val="bg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691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See the source image">
            <a:extLst>
              <a:ext uri="{FF2B5EF4-FFF2-40B4-BE49-F238E27FC236}">
                <a16:creationId xmlns:a16="http://schemas.microsoft.com/office/drawing/2014/main" id="{41B20179-5769-4718-80BD-3E89F118793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" y="10"/>
            <a:ext cx="9143980" cy="685799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Rectangle 70">
            <a:extLst>
              <a:ext uri="{FF2B5EF4-FFF2-40B4-BE49-F238E27FC236}">
                <a16:creationId xmlns:a16="http://schemas.microsoft.com/office/drawing/2014/main" id="{216BB327-7AA9-4EC5-815F-9D8E6BC53E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654" y="115193"/>
            <a:ext cx="8954691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E6B88D0-F164-404C-B9CD-684EA92A371A}"/>
              </a:ext>
            </a:extLst>
          </p:cNvPr>
          <p:cNvSpPr txBox="1"/>
          <p:nvPr/>
        </p:nvSpPr>
        <p:spPr>
          <a:xfrm>
            <a:off x="1074846" y="3518824"/>
            <a:ext cx="7216538" cy="2062103"/>
          </a:xfrm>
          <a:custGeom>
            <a:avLst/>
            <a:gdLst>
              <a:gd name="connsiteX0" fmla="*/ 0 w 6302328"/>
              <a:gd name="connsiteY0" fmla="*/ 0 h 1815882"/>
              <a:gd name="connsiteX1" fmla="*/ 635962 w 6302328"/>
              <a:gd name="connsiteY1" fmla="*/ 0 h 1815882"/>
              <a:gd name="connsiteX2" fmla="*/ 1082855 w 6302328"/>
              <a:gd name="connsiteY2" fmla="*/ 0 h 1815882"/>
              <a:gd name="connsiteX3" fmla="*/ 1466724 w 6302328"/>
              <a:gd name="connsiteY3" fmla="*/ 0 h 1815882"/>
              <a:gd name="connsiteX4" fmla="*/ 2039663 w 6302328"/>
              <a:gd name="connsiteY4" fmla="*/ 0 h 1815882"/>
              <a:gd name="connsiteX5" fmla="*/ 2549578 w 6302328"/>
              <a:gd name="connsiteY5" fmla="*/ 0 h 1815882"/>
              <a:gd name="connsiteX6" fmla="*/ 3059494 w 6302328"/>
              <a:gd name="connsiteY6" fmla="*/ 0 h 1815882"/>
              <a:gd name="connsiteX7" fmla="*/ 3758479 w 6302328"/>
              <a:gd name="connsiteY7" fmla="*/ 0 h 1815882"/>
              <a:gd name="connsiteX8" fmla="*/ 4205372 w 6302328"/>
              <a:gd name="connsiteY8" fmla="*/ 0 h 1815882"/>
              <a:gd name="connsiteX9" fmla="*/ 4589241 w 6302328"/>
              <a:gd name="connsiteY9" fmla="*/ 0 h 1815882"/>
              <a:gd name="connsiteX10" fmla="*/ 4973110 w 6302328"/>
              <a:gd name="connsiteY10" fmla="*/ 0 h 1815882"/>
              <a:gd name="connsiteX11" fmla="*/ 5420002 w 6302328"/>
              <a:gd name="connsiteY11" fmla="*/ 0 h 1815882"/>
              <a:gd name="connsiteX12" fmla="*/ 6302328 w 6302328"/>
              <a:gd name="connsiteY12" fmla="*/ 0 h 1815882"/>
              <a:gd name="connsiteX13" fmla="*/ 6302328 w 6302328"/>
              <a:gd name="connsiteY13" fmla="*/ 417653 h 1815882"/>
              <a:gd name="connsiteX14" fmla="*/ 6302328 w 6302328"/>
              <a:gd name="connsiteY14" fmla="*/ 907941 h 1815882"/>
              <a:gd name="connsiteX15" fmla="*/ 6302328 w 6302328"/>
              <a:gd name="connsiteY15" fmla="*/ 1361912 h 1815882"/>
              <a:gd name="connsiteX16" fmla="*/ 6302328 w 6302328"/>
              <a:gd name="connsiteY16" fmla="*/ 1815882 h 1815882"/>
              <a:gd name="connsiteX17" fmla="*/ 5666366 w 6302328"/>
              <a:gd name="connsiteY17" fmla="*/ 1815882 h 1815882"/>
              <a:gd name="connsiteX18" fmla="*/ 5282497 w 6302328"/>
              <a:gd name="connsiteY18" fmla="*/ 1815882 h 1815882"/>
              <a:gd name="connsiteX19" fmla="*/ 4646535 w 6302328"/>
              <a:gd name="connsiteY19" fmla="*/ 1815882 h 1815882"/>
              <a:gd name="connsiteX20" fmla="*/ 4010572 w 6302328"/>
              <a:gd name="connsiteY20" fmla="*/ 1815882 h 1815882"/>
              <a:gd name="connsiteX21" fmla="*/ 3626703 w 6302328"/>
              <a:gd name="connsiteY21" fmla="*/ 1815882 h 1815882"/>
              <a:gd name="connsiteX22" fmla="*/ 3053764 w 6302328"/>
              <a:gd name="connsiteY22" fmla="*/ 1815882 h 1815882"/>
              <a:gd name="connsiteX23" fmla="*/ 2354779 w 6302328"/>
              <a:gd name="connsiteY23" fmla="*/ 1815882 h 1815882"/>
              <a:gd name="connsiteX24" fmla="*/ 1907887 w 6302328"/>
              <a:gd name="connsiteY24" fmla="*/ 1815882 h 1815882"/>
              <a:gd name="connsiteX25" fmla="*/ 1271924 w 6302328"/>
              <a:gd name="connsiteY25" fmla="*/ 1815882 h 1815882"/>
              <a:gd name="connsiteX26" fmla="*/ 888055 w 6302328"/>
              <a:gd name="connsiteY26" fmla="*/ 1815882 h 1815882"/>
              <a:gd name="connsiteX27" fmla="*/ 0 w 6302328"/>
              <a:gd name="connsiteY27" fmla="*/ 1815882 h 1815882"/>
              <a:gd name="connsiteX28" fmla="*/ 0 w 6302328"/>
              <a:gd name="connsiteY28" fmla="*/ 1343753 h 1815882"/>
              <a:gd name="connsiteX29" fmla="*/ 0 w 6302328"/>
              <a:gd name="connsiteY29" fmla="*/ 926100 h 1815882"/>
              <a:gd name="connsiteX30" fmla="*/ 0 w 6302328"/>
              <a:gd name="connsiteY30" fmla="*/ 453971 h 1815882"/>
              <a:gd name="connsiteX31" fmla="*/ 0 w 6302328"/>
              <a:gd name="connsiteY31" fmla="*/ 0 h 1815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6302328" h="1815882" fill="none" extrusionOk="0">
                <a:moveTo>
                  <a:pt x="0" y="0"/>
                </a:moveTo>
                <a:cubicBezTo>
                  <a:pt x="304933" y="-10582"/>
                  <a:pt x="482251" y="22631"/>
                  <a:pt x="635962" y="0"/>
                </a:cubicBezTo>
                <a:cubicBezTo>
                  <a:pt x="789673" y="-22631"/>
                  <a:pt x="960020" y="27274"/>
                  <a:pt x="1082855" y="0"/>
                </a:cubicBezTo>
                <a:cubicBezTo>
                  <a:pt x="1205690" y="-27274"/>
                  <a:pt x="1314818" y="5245"/>
                  <a:pt x="1466724" y="0"/>
                </a:cubicBezTo>
                <a:cubicBezTo>
                  <a:pt x="1618630" y="-5245"/>
                  <a:pt x="1819978" y="60738"/>
                  <a:pt x="2039663" y="0"/>
                </a:cubicBezTo>
                <a:cubicBezTo>
                  <a:pt x="2259348" y="-60738"/>
                  <a:pt x="2363707" y="32175"/>
                  <a:pt x="2549578" y="0"/>
                </a:cubicBezTo>
                <a:cubicBezTo>
                  <a:pt x="2735449" y="-32175"/>
                  <a:pt x="2881483" y="21799"/>
                  <a:pt x="3059494" y="0"/>
                </a:cubicBezTo>
                <a:cubicBezTo>
                  <a:pt x="3237505" y="-21799"/>
                  <a:pt x="3516309" y="41903"/>
                  <a:pt x="3758479" y="0"/>
                </a:cubicBezTo>
                <a:cubicBezTo>
                  <a:pt x="4000649" y="-41903"/>
                  <a:pt x="4100530" y="8234"/>
                  <a:pt x="4205372" y="0"/>
                </a:cubicBezTo>
                <a:cubicBezTo>
                  <a:pt x="4310214" y="-8234"/>
                  <a:pt x="4414258" y="38015"/>
                  <a:pt x="4589241" y="0"/>
                </a:cubicBezTo>
                <a:cubicBezTo>
                  <a:pt x="4764224" y="-38015"/>
                  <a:pt x="4895099" y="43339"/>
                  <a:pt x="4973110" y="0"/>
                </a:cubicBezTo>
                <a:cubicBezTo>
                  <a:pt x="5051121" y="-43339"/>
                  <a:pt x="5325355" y="36655"/>
                  <a:pt x="5420002" y="0"/>
                </a:cubicBezTo>
                <a:cubicBezTo>
                  <a:pt x="5514649" y="-36655"/>
                  <a:pt x="6084571" y="42619"/>
                  <a:pt x="6302328" y="0"/>
                </a:cubicBezTo>
                <a:cubicBezTo>
                  <a:pt x="6313976" y="132386"/>
                  <a:pt x="6281970" y="251875"/>
                  <a:pt x="6302328" y="417653"/>
                </a:cubicBezTo>
                <a:cubicBezTo>
                  <a:pt x="6322686" y="583431"/>
                  <a:pt x="6300306" y="758555"/>
                  <a:pt x="6302328" y="907941"/>
                </a:cubicBezTo>
                <a:cubicBezTo>
                  <a:pt x="6304350" y="1057327"/>
                  <a:pt x="6278819" y="1168244"/>
                  <a:pt x="6302328" y="1361912"/>
                </a:cubicBezTo>
                <a:cubicBezTo>
                  <a:pt x="6325837" y="1555580"/>
                  <a:pt x="6267037" y="1673841"/>
                  <a:pt x="6302328" y="1815882"/>
                </a:cubicBezTo>
                <a:cubicBezTo>
                  <a:pt x="6077654" y="1862604"/>
                  <a:pt x="5911387" y="1781267"/>
                  <a:pt x="5666366" y="1815882"/>
                </a:cubicBezTo>
                <a:cubicBezTo>
                  <a:pt x="5421345" y="1850497"/>
                  <a:pt x="5420656" y="1793509"/>
                  <a:pt x="5282497" y="1815882"/>
                </a:cubicBezTo>
                <a:cubicBezTo>
                  <a:pt x="5144338" y="1838255"/>
                  <a:pt x="4925995" y="1801992"/>
                  <a:pt x="4646535" y="1815882"/>
                </a:cubicBezTo>
                <a:cubicBezTo>
                  <a:pt x="4367075" y="1829772"/>
                  <a:pt x="4139921" y="1762287"/>
                  <a:pt x="4010572" y="1815882"/>
                </a:cubicBezTo>
                <a:cubicBezTo>
                  <a:pt x="3881223" y="1869477"/>
                  <a:pt x="3792780" y="1784196"/>
                  <a:pt x="3626703" y="1815882"/>
                </a:cubicBezTo>
                <a:cubicBezTo>
                  <a:pt x="3460626" y="1847568"/>
                  <a:pt x="3188909" y="1747684"/>
                  <a:pt x="3053764" y="1815882"/>
                </a:cubicBezTo>
                <a:cubicBezTo>
                  <a:pt x="2918619" y="1884080"/>
                  <a:pt x="2558600" y="1814161"/>
                  <a:pt x="2354779" y="1815882"/>
                </a:cubicBezTo>
                <a:cubicBezTo>
                  <a:pt x="2150958" y="1817603"/>
                  <a:pt x="2011107" y="1764651"/>
                  <a:pt x="1907887" y="1815882"/>
                </a:cubicBezTo>
                <a:cubicBezTo>
                  <a:pt x="1804667" y="1867113"/>
                  <a:pt x="1403306" y="1801134"/>
                  <a:pt x="1271924" y="1815882"/>
                </a:cubicBezTo>
                <a:cubicBezTo>
                  <a:pt x="1140542" y="1830630"/>
                  <a:pt x="1045309" y="1792062"/>
                  <a:pt x="888055" y="1815882"/>
                </a:cubicBezTo>
                <a:cubicBezTo>
                  <a:pt x="730801" y="1839702"/>
                  <a:pt x="297074" y="1717615"/>
                  <a:pt x="0" y="1815882"/>
                </a:cubicBezTo>
                <a:cubicBezTo>
                  <a:pt x="-29856" y="1583753"/>
                  <a:pt x="10969" y="1492445"/>
                  <a:pt x="0" y="1343753"/>
                </a:cubicBezTo>
                <a:cubicBezTo>
                  <a:pt x="-10969" y="1195061"/>
                  <a:pt x="42038" y="1062511"/>
                  <a:pt x="0" y="926100"/>
                </a:cubicBezTo>
                <a:cubicBezTo>
                  <a:pt x="-42038" y="789689"/>
                  <a:pt x="48161" y="620630"/>
                  <a:pt x="0" y="453971"/>
                </a:cubicBezTo>
                <a:cubicBezTo>
                  <a:pt x="-48161" y="287312"/>
                  <a:pt x="251" y="174761"/>
                  <a:pt x="0" y="0"/>
                </a:cubicBezTo>
                <a:close/>
              </a:path>
              <a:path w="6302328" h="1815882" stroke="0" extrusionOk="0">
                <a:moveTo>
                  <a:pt x="0" y="0"/>
                </a:moveTo>
                <a:cubicBezTo>
                  <a:pt x="204297" y="-52278"/>
                  <a:pt x="245400" y="4425"/>
                  <a:pt x="446892" y="0"/>
                </a:cubicBezTo>
                <a:cubicBezTo>
                  <a:pt x="648384" y="-4425"/>
                  <a:pt x="718188" y="43928"/>
                  <a:pt x="893785" y="0"/>
                </a:cubicBezTo>
                <a:cubicBezTo>
                  <a:pt x="1069382" y="-43928"/>
                  <a:pt x="1196506" y="30983"/>
                  <a:pt x="1277654" y="0"/>
                </a:cubicBezTo>
                <a:cubicBezTo>
                  <a:pt x="1358802" y="-30983"/>
                  <a:pt x="1602588" y="38250"/>
                  <a:pt x="1724546" y="0"/>
                </a:cubicBezTo>
                <a:cubicBezTo>
                  <a:pt x="1846504" y="-38250"/>
                  <a:pt x="2015870" y="65491"/>
                  <a:pt x="2297485" y="0"/>
                </a:cubicBezTo>
                <a:cubicBezTo>
                  <a:pt x="2579100" y="-65491"/>
                  <a:pt x="2558829" y="53977"/>
                  <a:pt x="2807401" y="0"/>
                </a:cubicBezTo>
                <a:cubicBezTo>
                  <a:pt x="3055973" y="-53977"/>
                  <a:pt x="3071331" y="20358"/>
                  <a:pt x="3254293" y="0"/>
                </a:cubicBezTo>
                <a:cubicBezTo>
                  <a:pt x="3437255" y="-20358"/>
                  <a:pt x="3519264" y="8185"/>
                  <a:pt x="3638162" y="0"/>
                </a:cubicBezTo>
                <a:cubicBezTo>
                  <a:pt x="3757060" y="-8185"/>
                  <a:pt x="4124311" y="81497"/>
                  <a:pt x="4337148" y="0"/>
                </a:cubicBezTo>
                <a:cubicBezTo>
                  <a:pt x="4549985" y="-81497"/>
                  <a:pt x="4583726" y="27770"/>
                  <a:pt x="4784040" y="0"/>
                </a:cubicBezTo>
                <a:cubicBezTo>
                  <a:pt x="4984354" y="-27770"/>
                  <a:pt x="5059378" y="1452"/>
                  <a:pt x="5230932" y="0"/>
                </a:cubicBezTo>
                <a:cubicBezTo>
                  <a:pt x="5402486" y="-1452"/>
                  <a:pt x="5533551" y="27646"/>
                  <a:pt x="5677825" y="0"/>
                </a:cubicBezTo>
                <a:cubicBezTo>
                  <a:pt x="5822099" y="-27646"/>
                  <a:pt x="6071417" y="7703"/>
                  <a:pt x="6302328" y="0"/>
                </a:cubicBezTo>
                <a:cubicBezTo>
                  <a:pt x="6313064" y="120507"/>
                  <a:pt x="6271186" y="226012"/>
                  <a:pt x="6302328" y="435812"/>
                </a:cubicBezTo>
                <a:cubicBezTo>
                  <a:pt x="6333470" y="645612"/>
                  <a:pt x="6294020" y="699224"/>
                  <a:pt x="6302328" y="926100"/>
                </a:cubicBezTo>
                <a:cubicBezTo>
                  <a:pt x="6310636" y="1152976"/>
                  <a:pt x="6261899" y="1164695"/>
                  <a:pt x="6302328" y="1398229"/>
                </a:cubicBezTo>
                <a:cubicBezTo>
                  <a:pt x="6342757" y="1631763"/>
                  <a:pt x="6293990" y="1723791"/>
                  <a:pt x="6302328" y="1815882"/>
                </a:cubicBezTo>
                <a:cubicBezTo>
                  <a:pt x="6108612" y="1861934"/>
                  <a:pt x="5890456" y="1805686"/>
                  <a:pt x="5729389" y="1815882"/>
                </a:cubicBezTo>
                <a:cubicBezTo>
                  <a:pt x="5568322" y="1826078"/>
                  <a:pt x="5499369" y="1770009"/>
                  <a:pt x="5282497" y="1815882"/>
                </a:cubicBezTo>
                <a:cubicBezTo>
                  <a:pt x="5065625" y="1861755"/>
                  <a:pt x="4944239" y="1782946"/>
                  <a:pt x="4772581" y="1815882"/>
                </a:cubicBezTo>
                <a:cubicBezTo>
                  <a:pt x="4600923" y="1848818"/>
                  <a:pt x="4502346" y="1795851"/>
                  <a:pt x="4388712" y="1815882"/>
                </a:cubicBezTo>
                <a:cubicBezTo>
                  <a:pt x="4275078" y="1835913"/>
                  <a:pt x="4072999" y="1788674"/>
                  <a:pt x="3878796" y="1815882"/>
                </a:cubicBezTo>
                <a:cubicBezTo>
                  <a:pt x="3684593" y="1843090"/>
                  <a:pt x="3451151" y="1747513"/>
                  <a:pt x="3179811" y="1815882"/>
                </a:cubicBezTo>
                <a:cubicBezTo>
                  <a:pt x="2908471" y="1884251"/>
                  <a:pt x="2707597" y="1792822"/>
                  <a:pt x="2543849" y="1815882"/>
                </a:cubicBezTo>
                <a:cubicBezTo>
                  <a:pt x="2380101" y="1838942"/>
                  <a:pt x="2318723" y="1802874"/>
                  <a:pt x="2159980" y="1815882"/>
                </a:cubicBezTo>
                <a:cubicBezTo>
                  <a:pt x="2001237" y="1828890"/>
                  <a:pt x="1756912" y="1794856"/>
                  <a:pt x="1460994" y="1815882"/>
                </a:cubicBezTo>
                <a:cubicBezTo>
                  <a:pt x="1165076" y="1836908"/>
                  <a:pt x="1077593" y="1749529"/>
                  <a:pt x="825032" y="1815882"/>
                </a:cubicBezTo>
                <a:cubicBezTo>
                  <a:pt x="572471" y="1882235"/>
                  <a:pt x="187788" y="1729063"/>
                  <a:pt x="0" y="1815882"/>
                </a:cubicBezTo>
                <a:cubicBezTo>
                  <a:pt x="-22161" y="1670782"/>
                  <a:pt x="39710" y="1523048"/>
                  <a:pt x="0" y="1325594"/>
                </a:cubicBezTo>
                <a:cubicBezTo>
                  <a:pt x="-39710" y="1128140"/>
                  <a:pt x="25197" y="1047154"/>
                  <a:pt x="0" y="871623"/>
                </a:cubicBezTo>
                <a:cubicBezTo>
                  <a:pt x="-25197" y="696092"/>
                  <a:pt x="44987" y="572165"/>
                  <a:pt x="0" y="435812"/>
                </a:cubicBezTo>
                <a:cubicBezTo>
                  <a:pt x="-44987" y="299459"/>
                  <a:pt x="4214" y="192124"/>
                  <a:pt x="0" y="0"/>
                </a:cubicBezTo>
                <a:close/>
              </a:path>
            </a:pathLst>
          </a:custGeom>
          <a:solidFill>
            <a:schemeClr val="tx1">
              <a:alpha val="38000"/>
            </a:schemeClr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367844619">
                  <a:custGeom>
                    <a:avLst/>
                    <a:gdLst>
                      <a:gd name="connsiteX0" fmla="*/ 0 w 7216538"/>
                      <a:gd name="connsiteY0" fmla="*/ 0 h 2062103"/>
                      <a:gd name="connsiteX1" fmla="*/ 728214 w 7216538"/>
                      <a:gd name="connsiteY1" fmla="*/ 0 h 2062103"/>
                      <a:gd name="connsiteX2" fmla="*/ 1239932 w 7216538"/>
                      <a:gd name="connsiteY2" fmla="*/ 0 h 2062103"/>
                      <a:gd name="connsiteX3" fmla="*/ 1679485 w 7216538"/>
                      <a:gd name="connsiteY3" fmla="*/ 0 h 2062103"/>
                      <a:gd name="connsiteX4" fmla="*/ 2335534 w 7216538"/>
                      <a:gd name="connsiteY4" fmla="*/ 0 h 2062103"/>
                      <a:gd name="connsiteX5" fmla="*/ 2919417 w 7216538"/>
                      <a:gd name="connsiteY5" fmla="*/ 0 h 2062103"/>
                      <a:gd name="connsiteX6" fmla="*/ 3503301 w 7216538"/>
                      <a:gd name="connsiteY6" fmla="*/ 0 h 2062103"/>
                      <a:gd name="connsiteX7" fmla="*/ 4303680 w 7216538"/>
                      <a:gd name="connsiteY7" fmla="*/ 0 h 2062103"/>
                      <a:gd name="connsiteX8" fmla="*/ 4815399 w 7216538"/>
                      <a:gd name="connsiteY8" fmla="*/ 0 h 2062103"/>
                      <a:gd name="connsiteX9" fmla="*/ 5254952 w 7216538"/>
                      <a:gd name="connsiteY9" fmla="*/ 0 h 2062103"/>
                      <a:gd name="connsiteX10" fmla="*/ 5694504 w 7216538"/>
                      <a:gd name="connsiteY10" fmla="*/ 0 h 2062103"/>
                      <a:gd name="connsiteX11" fmla="*/ 6206222 w 7216538"/>
                      <a:gd name="connsiteY11" fmla="*/ 0 h 2062103"/>
                      <a:gd name="connsiteX12" fmla="*/ 7216538 w 7216538"/>
                      <a:gd name="connsiteY12" fmla="*/ 0 h 2062103"/>
                      <a:gd name="connsiteX13" fmla="*/ 7216538 w 7216538"/>
                      <a:gd name="connsiteY13" fmla="*/ 474283 h 2062103"/>
                      <a:gd name="connsiteX14" fmla="*/ 7216538 w 7216538"/>
                      <a:gd name="connsiteY14" fmla="*/ 1031051 h 2062103"/>
                      <a:gd name="connsiteX15" fmla="*/ 7216538 w 7216538"/>
                      <a:gd name="connsiteY15" fmla="*/ 1546577 h 2062103"/>
                      <a:gd name="connsiteX16" fmla="*/ 7216538 w 7216538"/>
                      <a:gd name="connsiteY16" fmla="*/ 2062103 h 2062103"/>
                      <a:gd name="connsiteX17" fmla="*/ 6488323 w 7216538"/>
                      <a:gd name="connsiteY17" fmla="*/ 2062103 h 2062103"/>
                      <a:gd name="connsiteX18" fmla="*/ 6048771 w 7216538"/>
                      <a:gd name="connsiteY18" fmla="*/ 2062103 h 2062103"/>
                      <a:gd name="connsiteX19" fmla="*/ 5320557 w 7216538"/>
                      <a:gd name="connsiteY19" fmla="*/ 2062103 h 2062103"/>
                      <a:gd name="connsiteX20" fmla="*/ 4592341 w 7216538"/>
                      <a:gd name="connsiteY20" fmla="*/ 2062103 h 2062103"/>
                      <a:gd name="connsiteX21" fmla="*/ 4152789 w 7216538"/>
                      <a:gd name="connsiteY21" fmla="*/ 2062103 h 2062103"/>
                      <a:gd name="connsiteX22" fmla="*/ 3496740 w 7216538"/>
                      <a:gd name="connsiteY22" fmla="*/ 2062103 h 2062103"/>
                      <a:gd name="connsiteX23" fmla="*/ 2696361 w 7216538"/>
                      <a:gd name="connsiteY23" fmla="*/ 2062103 h 2062103"/>
                      <a:gd name="connsiteX24" fmla="*/ 2184643 w 7216538"/>
                      <a:gd name="connsiteY24" fmla="*/ 2062103 h 2062103"/>
                      <a:gd name="connsiteX25" fmla="*/ 1456428 w 7216538"/>
                      <a:gd name="connsiteY25" fmla="*/ 2062103 h 2062103"/>
                      <a:gd name="connsiteX26" fmla="*/ 1016875 w 7216538"/>
                      <a:gd name="connsiteY26" fmla="*/ 2062103 h 2062103"/>
                      <a:gd name="connsiteX27" fmla="*/ 0 w 7216538"/>
                      <a:gd name="connsiteY27" fmla="*/ 2062103 h 2062103"/>
                      <a:gd name="connsiteX28" fmla="*/ 0 w 7216538"/>
                      <a:gd name="connsiteY28" fmla="*/ 1525956 h 2062103"/>
                      <a:gd name="connsiteX29" fmla="*/ 0 w 7216538"/>
                      <a:gd name="connsiteY29" fmla="*/ 1051672 h 2062103"/>
                      <a:gd name="connsiteX30" fmla="*/ 0 w 7216538"/>
                      <a:gd name="connsiteY30" fmla="*/ 515526 h 2062103"/>
                      <a:gd name="connsiteX31" fmla="*/ 0 w 7216538"/>
                      <a:gd name="connsiteY31" fmla="*/ 0 h 2062103"/>
                      <a:gd name="connsiteX0" fmla="*/ 0 w 7216538"/>
                      <a:gd name="connsiteY0" fmla="*/ 0 h 2062103"/>
                      <a:gd name="connsiteX1" fmla="*/ 511717 w 7216538"/>
                      <a:gd name="connsiteY1" fmla="*/ 0 h 2062103"/>
                      <a:gd name="connsiteX2" fmla="*/ 1023436 w 7216538"/>
                      <a:gd name="connsiteY2" fmla="*/ 0 h 2062103"/>
                      <a:gd name="connsiteX3" fmla="*/ 1462989 w 7216538"/>
                      <a:gd name="connsiteY3" fmla="*/ 0 h 2062103"/>
                      <a:gd name="connsiteX4" fmla="*/ 1974707 w 7216538"/>
                      <a:gd name="connsiteY4" fmla="*/ 0 h 2062103"/>
                      <a:gd name="connsiteX5" fmla="*/ 2630756 w 7216538"/>
                      <a:gd name="connsiteY5" fmla="*/ 0 h 2062103"/>
                      <a:gd name="connsiteX6" fmla="*/ 3214640 w 7216538"/>
                      <a:gd name="connsiteY6" fmla="*/ 0 h 2062103"/>
                      <a:gd name="connsiteX7" fmla="*/ 3726357 w 7216538"/>
                      <a:gd name="connsiteY7" fmla="*/ 0 h 2062103"/>
                      <a:gd name="connsiteX8" fmla="*/ 4165910 w 7216538"/>
                      <a:gd name="connsiteY8" fmla="*/ 0 h 2062103"/>
                      <a:gd name="connsiteX9" fmla="*/ 4966290 w 7216538"/>
                      <a:gd name="connsiteY9" fmla="*/ 0 h 2062103"/>
                      <a:gd name="connsiteX10" fmla="*/ 5478008 w 7216538"/>
                      <a:gd name="connsiteY10" fmla="*/ 0 h 2062103"/>
                      <a:gd name="connsiteX11" fmla="*/ 5989726 w 7216538"/>
                      <a:gd name="connsiteY11" fmla="*/ 0 h 2062103"/>
                      <a:gd name="connsiteX12" fmla="*/ 6501445 w 7216538"/>
                      <a:gd name="connsiteY12" fmla="*/ 0 h 2062103"/>
                      <a:gd name="connsiteX13" fmla="*/ 7216538 w 7216538"/>
                      <a:gd name="connsiteY13" fmla="*/ 0 h 2062103"/>
                      <a:gd name="connsiteX14" fmla="*/ 7216538 w 7216538"/>
                      <a:gd name="connsiteY14" fmla="*/ 494905 h 2062103"/>
                      <a:gd name="connsiteX15" fmla="*/ 7216538 w 7216538"/>
                      <a:gd name="connsiteY15" fmla="*/ 1051672 h 2062103"/>
                      <a:gd name="connsiteX16" fmla="*/ 7216538 w 7216538"/>
                      <a:gd name="connsiteY16" fmla="*/ 1587819 h 2062103"/>
                      <a:gd name="connsiteX17" fmla="*/ 7216538 w 7216538"/>
                      <a:gd name="connsiteY17" fmla="*/ 2062103 h 2062103"/>
                      <a:gd name="connsiteX18" fmla="*/ 6560488 w 7216538"/>
                      <a:gd name="connsiteY18" fmla="*/ 2062103 h 2062103"/>
                      <a:gd name="connsiteX19" fmla="*/ 6048771 w 7216538"/>
                      <a:gd name="connsiteY19" fmla="*/ 2062103 h 2062103"/>
                      <a:gd name="connsiteX20" fmla="*/ 5464887 w 7216538"/>
                      <a:gd name="connsiteY20" fmla="*/ 2062103 h 2062103"/>
                      <a:gd name="connsiteX21" fmla="*/ 5025334 w 7216538"/>
                      <a:gd name="connsiteY21" fmla="*/ 2062103 h 2062103"/>
                      <a:gd name="connsiteX22" fmla="*/ 4441450 w 7216538"/>
                      <a:gd name="connsiteY22" fmla="*/ 2062103 h 2062103"/>
                      <a:gd name="connsiteX23" fmla="*/ 3641071 w 7216538"/>
                      <a:gd name="connsiteY23" fmla="*/ 2062103 h 2062103"/>
                      <a:gd name="connsiteX24" fmla="*/ 2912857 w 7216538"/>
                      <a:gd name="connsiteY24" fmla="*/ 2062103 h 2062103"/>
                      <a:gd name="connsiteX25" fmla="*/ 2473304 w 7216538"/>
                      <a:gd name="connsiteY25" fmla="*/ 2062103 h 2062103"/>
                      <a:gd name="connsiteX26" fmla="*/ 1672924 w 7216538"/>
                      <a:gd name="connsiteY26" fmla="*/ 2062103 h 2062103"/>
                      <a:gd name="connsiteX27" fmla="*/ 944710 w 7216538"/>
                      <a:gd name="connsiteY27" fmla="*/ 2062103 h 2062103"/>
                      <a:gd name="connsiteX28" fmla="*/ 0 w 7216538"/>
                      <a:gd name="connsiteY28" fmla="*/ 2062103 h 2062103"/>
                      <a:gd name="connsiteX29" fmla="*/ 0 w 7216538"/>
                      <a:gd name="connsiteY29" fmla="*/ 1505335 h 2062103"/>
                      <a:gd name="connsiteX30" fmla="*/ 0 w 7216538"/>
                      <a:gd name="connsiteY30" fmla="*/ 989809 h 2062103"/>
                      <a:gd name="connsiteX31" fmla="*/ 0 w 7216538"/>
                      <a:gd name="connsiteY31" fmla="*/ 494905 h 2062103"/>
                      <a:gd name="connsiteX32" fmla="*/ 0 w 7216538"/>
                      <a:gd name="connsiteY32" fmla="*/ 0 h 206210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</a:cxnLst>
                    <a:rect l="l" t="t" r="r" b="b"/>
                    <a:pathLst>
                      <a:path w="7216538" h="2062103" fill="none" extrusionOk="0">
                        <a:moveTo>
                          <a:pt x="0" y="0"/>
                        </a:moveTo>
                        <a:cubicBezTo>
                          <a:pt x="362343" y="-30375"/>
                          <a:pt x="565069" y="30847"/>
                          <a:pt x="728214" y="0"/>
                        </a:cubicBezTo>
                        <a:cubicBezTo>
                          <a:pt x="899050" y="-25121"/>
                          <a:pt x="1103294" y="-1946"/>
                          <a:pt x="1239932" y="0"/>
                        </a:cubicBezTo>
                        <a:cubicBezTo>
                          <a:pt x="1377556" y="-40593"/>
                          <a:pt x="1493155" y="-29927"/>
                          <a:pt x="1679485" y="0"/>
                        </a:cubicBezTo>
                        <a:cubicBezTo>
                          <a:pt x="1832774" y="4657"/>
                          <a:pt x="2106775" y="30188"/>
                          <a:pt x="2335534" y="0"/>
                        </a:cubicBezTo>
                        <a:cubicBezTo>
                          <a:pt x="2581919" y="-66376"/>
                          <a:pt x="2747912" y="26455"/>
                          <a:pt x="2919417" y="0"/>
                        </a:cubicBezTo>
                        <a:cubicBezTo>
                          <a:pt x="3123852" y="-41322"/>
                          <a:pt x="3292327" y="34928"/>
                          <a:pt x="3503301" y="0"/>
                        </a:cubicBezTo>
                        <a:cubicBezTo>
                          <a:pt x="3709849" y="-14285"/>
                          <a:pt x="4042126" y="4483"/>
                          <a:pt x="4303680" y="0"/>
                        </a:cubicBezTo>
                        <a:cubicBezTo>
                          <a:pt x="4585525" y="-43355"/>
                          <a:pt x="4678308" y="7541"/>
                          <a:pt x="4815399" y="0"/>
                        </a:cubicBezTo>
                        <a:cubicBezTo>
                          <a:pt x="4934341" y="-20904"/>
                          <a:pt x="5064187" y="78773"/>
                          <a:pt x="5254952" y="0"/>
                        </a:cubicBezTo>
                        <a:cubicBezTo>
                          <a:pt x="5453693" y="-46829"/>
                          <a:pt x="5588893" y="43500"/>
                          <a:pt x="5694504" y="0"/>
                        </a:cubicBezTo>
                        <a:cubicBezTo>
                          <a:pt x="5814778" y="-49354"/>
                          <a:pt x="6120833" y="17625"/>
                          <a:pt x="6206222" y="0"/>
                        </a:cubicBezTo>
                        <a:cubicBezTo>
                          <a:pt x="6350336" y="-77122"/>
                          <a:pt x="6946286" y="44343"/>
                          <a:pt x="7216538" y="0"/>
                        </a:cubicBezTo>
                        <a:cubicBezTo>
                          <a:pt x="7227291" y="171655"/>
                          <a:pt x="7218558" y="271397"/>
                          <a:pt x="7216538" y="474283"/>
                        </a:cubicBezTo>
                        <a:cubicBezTo>
                          <a:pt x="7194634" y="669376"/>
                          <a:pt x="7209029" y="859787"/>
                          <a:pt x="7216538" y="1031051"/>
                        </a:cubicBezTo>
                        <a:cubicBezTo>
                          <a:pt x="7214806" y="1198018"/>
                          <a:pt x="7184557" y="1325425"/>
                          <a:pt x="7216538" y="1546577"/>
                        </a:cubicBezTo>
                        <a:cubicBezTo>
                          <a:pt x="7243549" y="1807989"/>
                          <a:pt x="7148730" y="1878790"/>
                          <a:pt x="7216538" y="2062103"/>
                        </a:cubicBezTo>
                        <a:cubicBezTo>
                          <a:pt x="6975283" y="2108643"/>
                          <a:pt x="6719633" y="2033198"/>
                          <a:pt x="6488323" y="2062103"/>
                        </a:cubicBezTo>
                        <a:cubicBezTo>
                          <a:pt x="6195985" y="2106109"/>
                          <a:pt x="6201410" y="2032582"/>
                          <a:pt x="6048771" y="2062103"/>
                        </a:cubicBezTo>
                        <a:cubicBezTo>
                          <a:pt x="5939715" y="2077250"/>
                          <a:pt x="5613757" y="2066257"/>
                          <a:pt x="5320557" y="2062103"/>
                        </a:cubicBezTo>
                        <a:cubicBezTo>
                          <a:pt x="4985865" y="2071764"/>
                          <a:pt x="4776508" y="2003767"/>
                          <a:pt x="4592341" y="2062103"/>
                        </a:cubicBezTo>
                        <a:cubicBezTo>
                          <a:pt x="4438246" y="2124017"/>
                          <a:pt x="4346888" y="2020451"/>
                          <a:pt x="4152789" y="2062103"/>
                        </a:cubicBezTo>
                        <a:cubicBezTo>
                          <a:pt x="3942509" y="2139105"/>
                          <a:pt x="3671641" y="1963497"/>
                          <a:pt x="3496740" y="2062103"/>
                        </a:cubicBezTo>
                        <a:cubicBezTo>
                          <a:pt x="3391615" y="2165633"/>
                          <a:pt x="2945283" y="2053546"/>
                          <a:pt x="2696361" y="2062103"/>
                        </a:cubicBezTo>
                        <a:cubicBezTo>
                          <a:pt x="2480536" y="2057736"/>
                          <a:pt x="2297974" y="2007539"/>
                          <a:pt x="2184643" y="2062103"/>
                        </a:cubicBezTo>
                        <a:cubicBezTo>
                          <a:pt x="2064006" y="2102797"/>
                          <a:pt x="1586540" y="2011344"/>
                          <a:pt x="1456428" y="2062103"/>
                        </a:cubicBezTo>
                        <a:cubicBezTo>
                          <a:pt x="1324144" y="2069911"/>
                          <a:pt x="1188794" y="2033249"/>
                          <a:pt x="1016875" y="2062103"/>
                        </a:cubicBezTo>
                        <a:cubicBezTo>
                          <a:pt x="824202" y="2061856"/>
                          <a:pt x="389400" y="1951216"/>
                          <a:pt x="0" y="2062103"/>
                        </a:cubicBezTo>
                        <a:cubicBezTo>
                          <a:pt x="-46879" y="1792276"/>
                          <a:pt x="10253" y="1693077"/>
                          <a:pt x="0" y="1525956"/>
                        </a:cubicBezTo>
                        <a:cubicBezTo>
                          <a:pt x="-25415" y="1313887"/>
                          <a:pt x="40736" y="1174124"/>
                          <a:pt x="0" y="1051672"/>
                        </a:cubicBezTo>
                        <a:cubicBezTo>
                          <a:pt x="-66904" y="892174"/>
                          <a:pt x="99671" y="707073"/>
                          <a:pt x="0" y="515526"/>
                        </a:cubicBezTo>
                        <a:cubicBezTo>
                          <a:pt x="-51164" y="343785"/>
                          <a:pt x="17567" y="183449"/>
                          <a:pt x="0" y="0"/>
                        </a:cubicBezTo>
                        <a:close/>
                      </a:path>
                      <a:path w="7216538" h="2062103" stroke="0" extrusionOk="0">
                        <a:moveTo>
                          <a:pt x="0" y="0"/>
                        </a:moveTo>
                        <a:cubicBezTo>
                          <a:pt x="253458" y="-60269"/>
                          <a:pt x="258725" y="13644"/>
                          <a:pt x="511717" y="0"/>
                        </a:cubicBezTo>
                        <a:cubicBezTo>
                          <a:pt x="764755" y="-19513"/>
                          <a:pt x="816228" y="62204"/>
                          <a:pt x="1023436" y="0"/>
                        </a:cubicBezTo>
                        <a:cubicBezTo>
                          <a:pt x="1226355" y="-57100"/>
                          <a:pt x="1365416" y="40896"/>
                          <a:pt x="1462989" y="0"/>
                        </a:cubicBezTo>
                        <a:cubicBezTo>
                          <a:pt x="1545025" y="-47000"/>
                          <a:pt x="1845939" y="25199"/>
                          <a:pt x="1974707" y="0"/>
                        </a:cubicBezTo>
                        <a:cubicBezTo>
                          <a:pt x="2133401" y="1281"/>
                          <a:pt x="2274720" y="89053"/>
                          <a:pt x="2630756" y="0"/>
                        </a:cubicBezTo>
                        <a:cubicBezTo>
                          <a:pt x="2961941" y="-87367"/>
                          <a:pt x="2945605" y="69780"/>
                          <a:pt x="3214640" y="0"/>
                        </a:cubicBezTo>
                        <a:cubicBezTo>
                          <a:pt x="3502649" y="-61641"/>
                          <a:pt x="3496405" y="33622"/>
                          <a:pt x="3726357" y="0"/>
                        </a:cubicBezTo>
                        <a:cubicBezTo>
                          <a:pt x="3932385" y="-12321"/>
                          <a:pt x="4042179" y="9589"/>
                          <a:pt x="4165910" y="0"/>
                        </a:cubicBezTo>
                        <a:cubicBezTo>
                          <a:pt x="4315636" y="52253"/>
                          <a:pt x="4714588" y="57609"/>
                          <a:pt x="4966290" y="0"/>
                        </a:cubicBezTo>
                        <a:cubicBezTo>
                          <a:pt x="5214684" y="-103260"/>
                          <a:pt x="5261288" y="41589"/>
                          <a:pt x="5478008" y="0"/>
                        </a:cubicBezTo>
                        <a:cubicBezTo>
                          <a:pt x="5687963" y="-26503"/>
                          <a:pt x="5803534" y="1471"/>
                          <a:pt x="5989726" y="0"/>
                        </a:cubicBezTo>
                        <a:cubicBezTo>
                          <a:pt x="6182871" y="-7353"/>
                          <a:pt x="6359001" y="30694"/>
                          <a:pt x="6501445" y="0"/>
                        </a:cubicBezTo>
                        <a:cubicBezTo>
                          <a:pt x="6665132" y="-49658"/>
                          <a:pt x="6988924" y="39659"/>
                          <a:pt x="7216538" y="0"/>
                        </a:cubicBezTo>
                        <a:cubicBezTo>
                          <a:pt x="7229257" y="127518"/>
                          <a:pt x="7181372" y="268905"/>
                          <a:pt x="7216538" y="494905"/>
                        </a:cubicBezTo>
                        <a:cubicBezTo>
                          <a:pt x="7258727" y="735005"/>
                          <a:pt x="7214334" y="799140"/>
                          <a:pt x="7216538" y="1051672"/>
                        </a:cubicBezTo>
                        <a:cubicBezTo>
                          <a:pt x="7215069" y="1305653"/>
                          <a:pt x="7155263" y="1329817"/>
                          <a:pt x="7216538" y="1587819"/>
                        </a:cubicBezTo>
                        <a:cubicBezTo>
                          <a:pt x="7254583" y="1836455"/>
                          <a:pt x="7185351" y="1960596"/>
                          <a:pt x="7216538" y="2062103"/>
                        </a:cubicBezTo>
                        <a:cubicBezTo>
                          <a:pt x="6997468" y="2110729"/>
                          <a:pt x="6744664" y="2042453"/>
                          <a:pt x="6560488" y="2062103"/>
                        </a:cubicBezTo>
                        <a:cubicBezTo>
                          <a:pt x="6365351" y="2077005"/>
                          <a:pt x="6291065" y="2007691"/>
                          <a:pt x="6048771" y="2062103"/>
                        </a:cubicBezTo>
                        <a:cubicBezTo>
                          <a:pt x="5805638" y="2099033"/>
                          <a:pt x="5691024" y="2037559"/>
                          <a:pt x="5464887" y="2062103"/>
                        </a:cubicBezTo>
                        <a:cubicBezTo>
                          <a:pt x="5263076" y="2109484"/>
                          <a:pt x="5174925" y="2052216"/>
                          <a:pt x="5025334" y="2062103"/>
                        </a:cubicBezTo>
                        <a:cubicBezTo>
                          <a:pt x="4876878" y="2107194"/>
                          <a:pt x="4641083" y="2055526"/>
                          <a:pt x="4441450" y="2062103"/>
                        </a:cubicBezTo>
                        <a:cubicBezTo>
                          <a:pt x="4191808" y="2093771"/>
                          <a:pt x="3980550" y="1948783"/>
                          <a:pt x="3641071" y="2062103"/>
                        </a:cubicBezTo>
                        <a:cubicBezTo>
                          <a:pt x="3357722" y="2123239"/>
                          <a:pt x="3080551" y="2082325"/>
                          <a:pt x="2912857" y="2062103"/>
                        </a:cubicBezTo>
                        <a:cubicBezTo>
                          <a:pt x="2717791" y="2096390"/>
                          <a:pt x="2664217" y="2031366"/>
                          <a:pt x="2473304" y="2062103"/>
                        </a:cubicBezTo>
                        <a:cubicBezTo>
                          <a:pt x="2319570" y="2125035"/>
                          <a:pt x="2003542" y="2021639"/>
                          <a:pt x="1672924" y="2062103"/>
                        </a:cubicBezTo>
                        <a:cubicBezTo>
                          <a:pt x="1357546" y="2089713"/>
                          <a:pt x="1212141" y="2009686"/>
                          <a:pt x="944710" y="2062103"/>
                        </a:cubicBezTo>
                        <a:cubicBezTo>
                          <a:pt x="692082" y="2167784"/>
                          <a:pt x="228270" y="1977736"/>
                          <a:pt x="0" y="2062103"/>
                        </a:cubicBezTo>
                        <a:cubicBezTo>
                          <a:pt x="-55465" y="1940504"/>
                          <a:pt x="64117" y="1739296"/>
                          <a:pt x="0" y="1505335"/>
                        </a:cubicBezTo>
                        <a:cubicBezTo>
                          <a:pt x="-38408" y="1294270"/>
                          <a:pt x="27812" y="1165742"/>
                          <a:pt x="0" y="989809"/>
                        </a:cubicBezTo>
                        <a:cubicBezTo>
                          <a:pt x="-33689" y="816476"/>
                          <a:pt x="57108" y="645414"/>
                          <a:pt x="0" y="494905"/>
                        </a:cubicBezTo>
                        <a:cubicBezTo>
                          <a:pt x="-61233" y="331299"/>
                          <a:pt x="-30369" y="219732"/>
                          <a:pt x="0" y="0"/>
                        </a:cubicBezTo>
                        <a:close/>
                      </a:path>
                      <a:path w="7216538" h="2062103" fill="none" stroke="0" extrusionOk="0">
                        <a:moveTo>
                          <a:pt x="0" y="0"/>
                        </a:moveTo>
                        <a:cubicBezTo>
                          <a:pt x="377568" y="-32666"/>
                          <a:pt x="512920" y="14021"/>
                          <a:pt x="728214" y="0"/>
                        </a:cubicBezTo>
                        <a:cubicBezTo>
                          <a:pt x="908928" y="-28162"/>
                          <a:pt x="1088935" y="68708"/>
                          <a:pt x="1239932" y="0"/>
                        </a:cubicBezTo>
                        <a:cubicBezTo>
                          <a:pt x="1370174" y="-43133"/>
                          <a:pt x="1496748" y="-29284"/>
                          <a:pt x="1679485" y="0"/>
                        </a:cubicBezTo>
                        <a:cubicBezTo>
                          <a:pt x="1856470" y="-34484"/>
                          <a:pt x="2120871" y="16806"/>
                          <a:pt x="2335534" y="0"/>
                        </a:cubicBezTo>
                        <a:cubicBezTo>
                          <a:pt x="2594955" y="-85311"/>
                          <a:pt x="2729032" y="41864"/>
                          <a:pt x="2919417" y="0"/>
                        </a:cubicBezTo>
                        <a:cubicBezTo>
                          <a:pt x="3132113" y="-40912"/>
                          <a:pt x="3297579" y="18185"/>
                          <a:pt x="3503301" y="0"/>
                        </a:cubicBezTo>
                        <a:cubicBezTo>
                          <a:pt x="3698707" y="-20462"/>
                          <a:pt x="4002355" y="56511"/>
                          <a:pt x="4303680" y="0"/>
                        </a:cubicBezTo>
                        <a:cubicBezTo>
                          <a:pt x="4558784" y="-51534"/>
                          <a:pt x="4686043" y="-7893"/>
                          <a:pt x="4815399" y="0"/>
                        </a:cubicBezTo>
                        <a:cubicBezTo>
                          <a:pt x="4929479" y="-7199"/>
                          <a:pt x="5076280" y="29588"/>
                          <a:pt x="5254952" y="0"/>
                        </a:cubicBezTo>
                        <a:cubicBezTo>
                          <a:pt x="5439462" y="-56176"/>
                          <a:pt x="5627411" y="48063"/>
                          <a:pt x="5694504" y="0"/>
                        </a:cubicBezTo>
                        <a:cubicBezTo>
                          <a:pt x="5807055" y="-55102"/>
                          <a:pt x="6110427" y="57753"/>
                          <a:pt x="6206222" y="0"/>
                        </a:cubicBezTo>
                        <a:cubicBezTo>
                          <a:pt x="6305793" y="-51613"/>
                          <a:pt x="6994593" y="89184"/>
                          <a:pt x="7216538" y="0"/>
                        </a:cubicBezTo>
                        <a:cubicBezTo>
                          <a:pt x="7226731" y="148254"/>
                          <a:pt x="7224515" y="288190"/>
                          <a:pt x="7216538" y="474283"/>
                        </a:cubicBezTo>
                        <a:cubicBezTo>
                          <a:pt x="7241044" y="667882"/>
                          <a:pt x="7216171" y="870676"/>
                          <a:pt x="7216538" y="1031051"/>
                        </a:cubicBezTo>
                        <a:cubicBezTo>
                          <a:pt x="7224968" y="1175268"/>
                          <a:pt x="7181412" y="1361733"/>
                          <a:pt x="7216538" y="1546577"/>
                        </a:cubicBezTo>
                        <a:cubicBezTo>
                          <a:pt x="7239057" y="1752688"/>
                          <a:pt x="7157789" y="1889047"/>
                          <a:pt x="7216538" y="2062103"/>
                        </a:cubicBezTo>
                        <a:cubicBezTo>
                          <a:pt x="6980343" y="2126550"/>
                          <a:pt x="6774739" y="2030201"/>
                          <a:pt x="6488323" y="2062103"/>
                        </a:cubicBezTo>
                        <a:cubicBezTo>
                          <a:pt x="6199697" y="2097585"/>
                          <a:pt x="6198011" y="2023087"/>
                          <a:pt x="6048771" y="2062103"/>
                        </a:cubicBezTo>
                        <a:cubicBezTo>
                          <a:pt x="5921950" y="2135224"/>
                          <a:pt x="5590944" y="2052528"/>
                          <a:pt x="5320557" y="2062103"/>
                        </a:cubicBezTo>
                        <a:cubicBezTo>
                          <a:pt x="4997289" y="2055090"/>
                          <a:pt x="4729702" y="2016532"/>
                          <a:pt x="4592341" y="2062103"/>
                        </a:cubicBezTo>
                        <a:cubicBezTo>
                          <a:pt x="4425929" y="2123357"/>
                          <a:pt x="4323071" y="2053745"/>
                          <a:pt x="4152789" y="2062103"/>
                        </a:cubicBezTo>
                        <a:cubicBezTo>
                          <a:pt x="3984241" y="2116259"/>
                          <a:pt x="3674940" y="1990217"/>
                          <a:pt x="3496740" y="2062103"/>
                        </a:cubicBezTo>
                        <a:cubicBezTo>
                          <a:pt x="3335617" y="2148777"/>
                          <a:pt x="2937745" y="2127703"/>
                          <a:pt x="2696361" y="2062103"/>
                        </a:cubicBezTo>
                        <a:cubicBezTo>
                          <a:pt x="2495897" y="2061548"/>
                          <a:pt x="2318138" y="2029448"/>
                          <a:pt x="2184643" y="2062103"/>
                        </a:cubicBezTo>
                        <a:cubicBezTo>
                          <a:pt x="2063351" y="2081264"/>
                          <a:pt x="1606978" y="2072786"/>
                          <a:pt x="1456428" y="2062103"/>
                        </a:cubicBezTo>
                        <a:cubicBezTo>
                          <a:pt x="1302481" y="2044363"/>
                          <a:pt x="1187970" y="2043425"/>
                          <a:pt x="1016875" y="2062103"/>
                        </a:cubicBezTo>
                        <a:cubicBezTo>
                          <a:pt x="811532" y="2009779"/>
                          <a:pt x="418610" y="1935878"/>
                          <a:pt x="0" y="2062103"/>
                        </a:cubicBezTo>
                        <a:cubicBezTo>
                          <a:pt x="-13870" y="1824984"/>
                          <a:pt x="14685" y="1693632"/>
                          <a:pt x="0" y="1525956"/>
                        </a:cubicBezTo>
                        <a:cubicBezTo>
                          <a:pt x="11390" y="1363663"/>
                          <a:pt x="16517" y="1212026"/>
                          <a:pt x="0" y="1051672"/>
                        </a:cubicBezTo>
                        <a:cubicBezTo>
                          <a:pt x="-14020" y="863095"/>
                          <a:pt x="78053" y="709483"/>
                          <a:pt x="0" y="515526"/>
                        </a:cubicBezTo>
                        <a:cubicBezTo>
                          <a:pt x="-48535" y="323468"/>
                          <a:pt x="-6488" y="212573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I am weary with my moaning;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    every night I flood my bed with tears;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    I drench my couch with my weeping. </a:t>
            </a:r>
            <a:r>
              <a:rPr lang="en-US" sz="3200" i="1" dirty="0">
                <a:solidFill>
                  <a:schemeClr val="bg1"/>
                </a:solidFill>
              </a:rPr>
              <a:t>Psalm 6:6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208564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See the source image">
            <a:extLst>
              <a:ext uri="{FF2B5EF4-FFF2-40B4-BE49-F238E27FC236}">
                <a16:creationId xmlns:a16="http://schemas.microsoft.com/office/drawing/2014/main" id="{41B20179-5769-4718-80BD-3E89F118793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" y="10"/>
            <a:ext cx="9143980" cy="685799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Rectangle 70">
            <a:extLst>
              <a:ext uri="{FF2B5EF4-FFF2-40B4-BE49-F238E27FC236}">
                <a16:creationId xmlns:a16="http://schemas.microsoft.com/office/drawing/2014/main" id="{216BB327-7AA9-4EC5-815F-9D8E6BC53E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654" y="115193"/>
            <a:ext cx="8954691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E6B88D0-F164-404C-B9CD-684EA92A371A}"/>
              </a:ext>
            </a:extLst>
          </p:cNvPr>
          <p:cNvSpPr txBox="1"/>
          <p:nvPr/>
        </p:nvSpPr>
        <p:spPr>
          <a:xfrm>
            <a:off x="253219" y="2169992"/>
            <a:ext cx="8412479" cy="1538883"/>
          </a:xfrm>
          <a:custGeom>
            <a:avLst/>
            <a:gdLst>
              <a:gd name="connsiteX0" fmla="*/ 0 w 8412479"/>
              <a:gd name="connsiteY0" fmla="*/ 0 h 1538883"/>
              <a:gd name="connsiteX1" fmla="*/ 729082 w 8412479"/>
              <a:gd name="connsiteY1" fmla="*/ 0 h 1538883"/>
              <a:gd name="connsiteX2" fmla="*/ 1037539 w 8412479"/>
              <a:gd name="connsiteY2" fmla="*/ 0 h 1538883"/>
              <a:gd name="connsiteX3" fmla="*/ 1345997 w 8412479"/>
              <a:gd name="connsiteY3" fmla="*/ 0 h 1538883"/>
              <a:gd name="connsiteX4" fmla="*/ 1738579 w 8412479"/>
              <a:gd name="connsiteY4" fmla="*/ 0 h 1538883"/>
              <a:gd name="connsiteX5" fmla="*/ 2215286 w 8412479"/>
              <a:gd name="connsiteY5" fmla="*/ 0 h 1538883"/>
              <a:gd name="connsiteX6" fmla="*/ 2607868 w 8412479"/>
              <a:gd name="connsiteY6" fmla="*/ 0 h 1538883"/>
              <a:gd name="connsiteX7" fmla="*/ 3084576 w 8412479"/>
              <a:gd name="connsiteY7" fmla="*/ 0 h 1538883"/>
              <a:gd name="connsiteX8" fmla="*/ 3813657 w 8412479"/>
              <a:gd name="connsiteY8" fmla="*/ 0 h 1538883"/>
              <a:gd name="connsiteX9" fmla="*/ 4206239 w 8412479"/>
              <a:gd name="connsiteY9" fmla="*/ 0 h 1538883"/>
              <a:gd name="connsiteX10" fmla="*/ 4514697 w 8412479"/>
              <a:gd name="connsiteY10" fmla="*/ 0 h 1538883"/>
              <a:gd name="connsiteX11" fmla="*/ 5159654 w 8412479"/>
              <a:gd name="connsiteY11" fmla="*/ 0 h 1538883"/>
              <a:gd name="connsiteX12" fmla="*/ 5720486 w 8412479"/>
              <a:gd name="connsiteY12" fmla="*/ 0 h 1538883"/>
              <a:gd name="connsiteX13" fmla="*/ 6197193 w 8412479"/>
              <a:gd name="connsiteY13" fmla="*/ 0 h 1538883"/>
              <a:gd name="connsiteX14" fmla="*/ 6589775 w 8412479"/>
              <a:gd name="connsiteY14" fmla="*/ 0 h 1538883"/>
              <a:gd name="connsiteX15" fmla="*/ 7234732 w 8412479"/>
              <a:gd name="connsiteY15" fmla="*/ 0 h 1538883"/>
              <a:gd name="connsiteX16" fmla="*/ 7879689 w 8412479"/>
              <a:gd name="connsiteY16" fmla="*/ 0 h 1538883"/>
              <a:gd name="connsiteX17" fmla="*/ 8412479 w 8412479"/>
              <a:gd name="connsiteY17" fmla="*/ 0 h 1538883"/>
              <a:gd name="connsiteX18" fmla="*/ 8412479 w 8412479"/>
              <a:gd name="connsiteY18" fmla="*/ 497572 h 1538883"/>
              <a:gd name="connsiteX19" fmla="*/ 8412479 w 8412479"/>
              <a:gd name="connsiteY19" fmla="*/ 1041311 h 1538883"/>
              <a:gd name="connsiteX20" fmla="*/ 8412479 w 8412479"/>
              <a:gd name="connsiteY20" fmla="*/ 1538883 h 1538883"/>
              <a:gd name="connsiteX21" fmla="*/ 7935772 w 8412479"/>
              <a:gd name="connsiteY21" fmla="*/ 1538883 h 1538883"/>
              <a:gd name="connsiteX22" fmla="*/ 7290815 w 8412479"/>
              <a:gd name="connsiteY22" fmla="*/ 1538883 h 1538883"/>
              <a:gd name="connsiteX23" fmla="*/ 6982358 w 8412479"/>
              <a:gd name="connsiteY23" fmla="*/ 1538883 h 1538883"/>
              <a:gd name="connsiteX24" fmla="*/ 6505650 w 8412479"/>
              <a:gd name="connsiteY24" fmla="*/ 1538883 h 1538883"/>
              <a:gd name="connsiteX25" fmla="*/ 5860694 w 8412479"/>
              <a:gd name="connsiteY25" fmla="*/ 1538883 h 1538883"/>
              <a:gd name="connsiteX26" fmla="*/ 5215737 w 8412479"/>
              <a:gd name="connsiteY26" fmla="*/ 1538883 h 1538883"/>
              <a:gd name="connsiteX27" fmla="*/ 4486655 w 8412479"/>
              <a:gd name="connsiteY27" fmla="*/ 1538883 h 1538883"/>
              <a:gd name="connsiteX28" fmla="*/ 3757574 w 8412479"/>
              <a:gd name="connsiteY28" fmla="*/ 1538883 h 1538883"/>
              <a:gd name="connsiteX29" fmla="*/ 3196742 w 8412479"/>
              <a:gd name="connsiteY29" fmla="*/ 1538883 h 1538883"/>
              <a:gd name="connsiteX30" fmla="*/ 2888284 w 8412479"/>
              <a:gd name="connsiteY30" fmla="*/ 1538883 h 1538883"/>
              <a:gd name="connsiteX31" fmla="*/ 2159203 w 8412479"/>
              <a:gd name="connsiteY31" fmla="*/ 1538883 h 1538883"/>
              <a:gd name="connsiteX32" fmla="*/ 1430121 w 8412479"/>
              <a:gd name="connsiteY32" fmla="*/ 1538883 h 1538883"/>
              <a:gd name="connsiteX33" fmla="*/ 869289 w 8412479"/>
              <a:gd name="connsiteY33" fmla="*/ 1538883 h 1538883"/>
              <a:gd name="connsiteX34" fmla="*/ 0 w 8412479"/>
              <a:gd name="connsiteY34" fmla="*/ 1538883 h 1538883"/>
              <a:gd name="connsiteX35" fmla="*/ 0 w 8412479"/>
              <a:gd name="connsiteY35" fmla="*/ 1056700 h 1538883"/>
              <a:gd name="connsiteX36" fmla="*/ 0 w 8412479"/>
              <a:gd name="connsiteY36" fmla="*/ 543739 h 1538883"/>
              <a:gd name="connsiteX37" fmla="*/ 0 w 8412479"/>
              <a:gd name="connsiteY37" fmla="*/ 0 h 1538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8412479" h="1538883" fill="none" extrusionOk="0">
                <a:moveTo>
                  <a:pt x="0" y="0"/>
                </a:moveTo>
                <a:cubicBezTo>
                  <a:pt x="231019" y="-59785"/>
                  <a:pt x="507154" y="42055"/>
                  <a:pt x="729082" y="0"/>
                </a:cubicBezTo>
                <a:cubicBezTo>
                  <a:pt x="951010" y="-42055"/>
                  <a:pt x="901142" y="13452"/>
                  <a:pt x="1037539" y="0"/>
                </a:cubicBezTo>
                <a:cubicBezTo>
                  <a:pt x="1173936" y="-13452"/>
                  <a:pt x="1218618" y="13469"/>
                  <a:pt x="1345997" y="0"/>
                </a:cubicBezTo>
                <a:cubicBezTo>
                  <a:pt x="1473376" y="-13469"/>
                  <a:pt x="1618297" y="20137"/>
                  <a:pt x="1738579" y="0"/>
                </a:cubicBezTo>
                <a:cubicBezTo>
                  <a:pt x="1858861" y="-20137"/>
                  <a:pt x="2105521" y="28558"/>
                  <a:pt x="2215286" y="0"/>
                </a:cubicBezTo>
                <a:cubicBezTo>
                  <a:pt x="2325051" y="-28558"/>
                  <a:pt x="2522392" y="38790"/>
                  <a:pt x="2607868" y="0"/>
                </a:cubicBezTo>
                <a:cubicBezTo>
                  <a:pt x="2693344" y="-38790"/>
                  <a:pt x="2883889" y="40746"/>
                  <a:pt x="3084576" y="0"/>
                </a:cubicBezTo>
                <a:cubicBezTo>
                  <a:pt x="3285263" y="-40746"/>
                  <a:pt x="3645617" y="73812"/>
                  <a:pt x="3813657" y="0"/>
                </a:cubicBezTo>
                <a:cubicBezTo>
                  <a:pt x="3981697" y="-73812"/>
                  <a:pt x="4089971" y="1375"/>
                  <a:pt x="4206239" y="0"/>
                </a:cubicBezTo>
                <a:cubicBezTo>
                  <a:pt x="4322507" y="-1375"/>
                  <a:pt x="4387065" y="32116"/>
                  <a:pt x="4514697" y="0"/>
                </a:cubicBezTo>
                <a:cubicBezTo>
                  <a:pt x="4642329" y="-32116"/>
                  <a:pt x="4970321" y="10998"/>
                  <a:pt x="5159654" y="0"/>
                </a:cubicBezTo>
                <a:cubicBezTo>
                  <a:pt x="5348987" y="-10998"/>
                  <a:pt x="5466728" y="26762"/>
                  <a:pt x="5720486" y="0"/>
                </a:cubicBezTo>
                <a:cubicBezTo>
                  <a:pt x="5974244" y="-26762"/>
                  <a:pt x="5971187" y="2487"/>
                  <a:pt x="6197193" y="0"/>
                </a:cubicBezTo>
                <a:cubicBezTo>
                  <a:pt x="6423199" y="-2487"/>
                  <a:pt x="6488212" y="8393"/>
                  <a:pt x="6589775" y="0"/>
                </a:cubicBezTo>
                <a:cubicBezTo>
                  <a:pt x="6691338" y="-8393"/>
                  <a:pt x="7020168" y="9589"/>
                  <a:pt x="7234732" y="0"/>
                </a:cubicBezTo>
                <a:cubicBezTo>
                  <a:pt x="7449296" y="-9589"/>
                  <a:pt x="7725544" y="26563"/>
                  <a:pt x="7879689" y="0"/>
                </a:cubicBezTo>
                <a:cubicBezTo>
                  <a:pt x="8033834" y="-26563"/>
                  <a:pt x="8203487" y="25756"/>
                  <a:pt x="8412479" y="0"/>
                </a:cubicBezTo>
                <a:cubicBezTo>
                  <a:pt x="8428433" y="201175"/>
                  <a:pt x="8353154" y="252405"/>
                  <a:pt x="8412479" y="497572"/>
                </a:cubicBezTo>
                <a:cubicBezTo>
                  <a:pt x="8471804" y="742739"/>
                  <a:pt x="8376622" y="869259"/>
                  <a:pt x="8412479" y="1041311"/>
                </a:cubicBezTo>
                <a:cubicBezTo>
                  <a:pt x="8448336" y="1213363"/>
                  <a:pt x="8389352" y="1410875"/>
                  <a:pt x="8412479" y="1538883"/>
                </a:cubicBezTo>
                <a:cubicBezTo>
                  <a:pt x="8252512" y="1567598"/>
                  <a:pt x="8049889" y="1518915"/>
                  <a:pt x="7935772" y="1538883"/>
                </a:cubicBezTo>
                <a:cubicBezTo>
                  <a:pt x="7821655" y="1558851"/>
                  <a:pt x="7607983" y="1466668"/>
                  <a:pt x="7290815" y="1538883"/>
                </a:cubicBezTo>
                <a:cubicBezTo>
                  <a:pt x="6973647" y="1611098"/>
                  <a:pt x="7074684" y="1504135"/>
                  <a:pt x="6982358" y="1538883"/>
                </a:cubicBezTo>
                <a:cubicBezTo>
                  <a:pt x="6890032" y="1573631"/>
                  <a:pt x="6617901" y="1535701"/>
                  <a:pt x="6505650" y="1538883"/>
                </a:cubicBezTo>
                <a:cubicBezTo>
                  <a:pt x="6393399" y="1542065"/>
                  <a:pt x="6159601" y="1531823"/>
                  <a:pt x="5860694" y="1538883"/>
                </a:cubicBezTo>
                <a:cubicBezTo>
                  <a:pt x="5561787" y="1545943"/>
                  <a:pt x="5400643" y="1492314"/>
                  <a:pt x="5215737" y="1538883"/>
                </a:cubicBezTo>
                <a:cubicBezTo>
                  <a:pt x="5030831" y="1585452"/>
                  <a:pt x="4765729" y="1527196"/>
                  <a:pt x="4486655" y="1538883"/>
                </a:cubicBezTo>
                <a:cubicBezTo>
                  <a:pt x="4207581" y="1550570"/>
                  <a:pt x="3992186" y="1513052"/>
                  <a:pt x="3757574" y="1538883"/>
                </a:cubicBezTo>
                <a:cubicBezTo>
                  <a:pt x="3522962" y="1564714"/>
                  <a:pt x="3376864" y="1514962"/>
                  <a:pt x="3196742" y="1538883"/>
                </a:cubicBezTo>
                <a:cubicBezTo>
                  <a:pt x="3016620" y="1562804"/>
                  <a:pt x="2972269" y="1535875"/>
                  <a:pt x="2888284" y="1538883"/>
                </a:cubicBezTo>
                <a:cubicBezTo>
                  <a:pt x="2804299" y="1541891"/>
                  <a:pt x="2448240" y="1507675"/>
                  <a:pt x="2159203" y="1538883"/>
                </a:cubicBezTo>
                <a:cubicBezTo>
                  <a:pt x="1870166" y="1570091"/>
                  <a:pt x="1656265" y="1462861"/>
                  <a:pt x="1430121" y="1538883"/>
                </a:cubicBezTo>
                <a:cubicBezTo>
                  <a:pt x="1203977" y="1614905"/>
                  <a:pt x="998431" y="1510584"/>
                  <a:pt x="869289" y="1538883"/>
                </a:cubicBezTo>
                <a:cubicBezTo>
                  <a:pt x="740147" y="1567182"/>
                  <a:pt x="322933" y="1480091"/>
                  <a:pt x="0" y="1538883"/>
                </a:cubicBezTo>
                <a:cubicBezTo>
                  <a:pt x="-45734" y="1388917"/>
                  <a:pt x="7677" y="1266791"/>
                  <a:pt x="0" y="1056700"/>
                </a:cubicBezTo>
                <a:cubicBezTo>
                  <a:pt x="-7677" y="846609"/>
                  <a:pt x="12730" y="776934"/>
                  <a:pt x="0" y="543739"/>
                </a:cubicBezTo>
                <a:cubicBezTo>
                  <a:pt x="-12730" y="310544"/>
                  <a:pt x="35852" y="240449"/>
                  <a:pt x="0" y="0"/>
                </a:cubicBezTo>
                <a:close/>
              </a:path>
              <a:path w="8412479" h="1538883" stroke="0" extrusionOk="0">
                <a:moveTo>
                  <a:pt x="0" y="0"/>
                </a:moveTo>
                <a:cubicBezTo>
                  <a:pt x="91766" y="-33105"/>
                  <a:pt x="198125" y="1768"/>
                  <a:pt x="392582" y="0"/>
                </a:cubicBezTo>
                <a:cubicBezTo>
                  <a:pt x="587039" y="-1768"/>
                  <a:pt x="656108" y="17062"/>
                  <a:pt x="785165" y="0"/>
                </a:cubicBezTo>
                <a:cubicBezTo>
                  <a:pt x="914222" y="-17062"/>
                  <a:pt x="999629" y="28509"/>
                  <a:pt x="1093622" y="0"/>
                </a:cubicBezTo>
                <a:cubicBezTo>
                  <a:pt x="1187615" y="-28509"/>
                  <a:pt x="1362674" y="29406"/>
                  <a:pt x="1486205" y="0"/>
                </a:cubicBezTo>
                <a:cubicBezTo>
                  <a:pt x="1609736" y="-29406"/>
                  <a:pt x="1824310" y="42930"/>
                  <a:pt x="2047037" y="0"/>
                </a:cubicBezTo>
                <a:cubicBezTo>
                  <a:pt x="2269764" y="-42930"/>
                  <a:pt x="2300749" y="52877"/>
                  <a:pt x="2523744" y="0"/>
                </a:cubicBezTo>
                <a:cubicBezTo>
                  <a:pt x="2746739" y="-52877"/>
                  <a:pt x="2764108" y="10330"/>
                  <a:pt x="2916326" y="0"/>
                </a:cubicBezTo>
                <a:cubicBezTo>
                  <a:pt x="3068544" y="-10330"/>
                  <a:pt x="3141558" y="12600"/>
                  <a:pt x="3224784" y="0"/>
                </a:cubicBezTo>
                <a:cubicBezTo>
                  <a:pt x="3308010" y="-12600"/>
                  <a:pt x="3663185" y="76538"/>
                  <a:pt x="3953865" y="0"/>
                </a:cubicBezTo>
                <a:cubicBezTo>
                  <a:pt x="4244545" y="-76538"/>
                  <a:pt x="4195381" y="23602"/>
                  <a:pt x="4346447" y="0"/>
                </a:cubicBezTo>
                <a:cubicBezTo>
                  <a:pt x="4497513" y="-23602"/>
                  <a:pt x="4647101" y="1090"/>
                  <a:pt x="4739030" y="0"/>
                </a:cubicBezTo>
                <a:cubicBezTo>
                  <a:pt x="4830959" y="-1090"/>
                  <a:pt x="5048021" y="44788"/>
                  <a:pt x="5131612" y="0"/>
                </a:cubicBezTo>
                <a:cubicBezTo>
                  <a:pt x="5215203" y="-44788"/>
                  <a:pt x="5315167" y="554"/>
                  <a:pt x="5440070" y="0"/>
                </a:cubicBezTo>
                <a:cubicBezTo>
                  <a:pt x="5564973" y="-554"/>
                  <a:pt x="5715351" y="42217"/>
                  <a:pt x="5916777" y="0"/>
                </a:cubicBezTo>
                <a:cubicBezTo>
                  <a:pt x="6118203" y="-42217"/>
                  <a:pt x="6230672" y="12722"/>
                  <a:pt x="6393484" y="0"/>
                </a:cubicBezTo>
                <a:cubicBezTo>
                  <a:pt x="6556296" y="-12722"/>
                  <a:pt x="6790954" y="12472"/>
                  <a:pt x="6954316" y="0"/>
                </a:cubicBezTo>
                <a:cubicBezTo>
                  <a:pt x="7117678" y="-12472"/>
                  <a:pt x="7243965" y="30741"/>
                  <a:pt x="7515148" y="0"/>
                </a:cubicBezTo>
                <a:cubicBezTo>
                  <a:pt x="7786331" y="-30741"/>
                  <a:pt x="8064390" y="53274"/>
                  <a:pt x="8412479" y="0"/>
                </a:cubicBezTo>
                <a:cubicBezTo>
                  <a:pt x="8457187" y="178824"/>
                  <a:pt x="8404794" y="248051"/>
                  <a:pt x="8412479" y="482183"/>
                </a:cubicBezTo>
                <a:cubicBezTo>
                  <a:pt x="8420164" y="716315"/>
                  <a:pt x="8379267" y="757322"/>
                  <a:pt x="8412479" y="1010533"/>
                </a:cubicBezTo>
                <a:cubicBezTo>
                  <a:pt x="8445691" y="1263744"/>
                  <a:pt x="8375303" y="1294220"/>
                  <a:pt x="8412479" y="1538883"/>
                </a:cubicBezTo>
                <a:cubicBezTo>
                  <a:pt x="8050453" y="1565651"/>
                  <a:pt x="7913360" y="1485920"/>
                  <a:pt x="7683397" y="1538883"/>
                </a:cubicBezTo>
                <a:cubicBezTo>
                  <a:pt x="7453434" y="1591846"/>
                  <a:pt x="7227267" y="1464976"/>
                  <a:pt x="6954316" y="1538883"/>
                </a:cubicBezTo>
                <a:cubicBezTo>
                  <a:pt x="6681365" y="1612790"/>
                  <a:pt x="6539739" y="1464647"/>
                  <a:pt x="6309359" y="1538883"/>
                </a:cubicBezTo>
                <a:cubicBezTo>
                  <a:pt x="6078979" y="1613119"/>
                  <a:pt x="6102085" y="1524439"/>
                  <a:pt x="6000902" y="1538883"/>
                </a:cubicBezTo>
                <a:cubicBezTo>
                  <a:pt x="5899719" y="1553327"/>
                  <a:pt x="5451244" y="1467653"/>
                  <a:pt x="5271820" y="1538883"/>
                </a:cubicBezTo>
                <a:cubicBezTo>
                  <a:pt x="5092396" y="1610113"/>
                  <a:pt x="4836912" y="1482169"/>
                  <a:pt x="4626863" y="1538883"/>
                </a:cubicBezTo>
                <a:cubicBezTo>
                  <a:pt x="4416814" y="1595597"/>
                  <a:pt x="4224464" y="1505393"/>
                  <a:pt x="4066032" y="1538883"/>
                </a:cubicBezTo>
                <a:cubicBezTo>
                  <a:pt x="3907600" y="1572373"/>
                  <a:pt x="3494555" y="1521422"/>
                  <a:pt x="3336950" y="1538883"/>
                </a:cubicBezTo>
                <a:cubicBezTo>
                  <a:pt x="3179345" y="1556344"/>
                  <a:pt x="2953393" y="1490816"/>
                  <a:pt x="2691993" y="1538883"/>
                </a:cubicBezTo>
                <a:cubicBezTo>
                  <a:pt x="2430593" y="1586950"/>
                  <a:pt x="2346720" y="1531899"/>
                  <a:pt x="2215286" y="1538883"/>
                </a:cubicBezTo>
                <a:cubicBezTo>
                  <a:pt x="2083852" y="1545867"/>
                  <a:pt x="1941496" y="1517012"/>
                  <a:pt x="1822704" y="1538883"/>
                </a:cubicBezTo>
                <a:cubicBezTo>
                  <a:pt x="1703912" y="1560754"/>
                  <a:pt x="1580182" y="1517216"/>
                  <a:pt x="1514246" y="1538883"/>
                </a:cubicBezTo>
                <a:cubicBezTo>
                  <a:pt x="1448310" y="1560550"/>
                  <a:pt x="1136998" y="1517394"/>
                  <a:pt x="1037539" y="1538883"/>
                </a:cubicBezTo>
                <a:cubicBezTo>
                  <a:pt x="938080" y="1560372"/>
                  <a:pt x="655813" y="1488917"/>
                  <a:pt x="476707" y="1538883"/>
                </a:cubicBezTo>
                <a:cubicBezTo>
                  <a:pt x="297601" y="1588849"/>
                  <a:pt x="139028" y="1492141"/>
                  <a:pt x="0" y="1538883"/>
                </a:cubicBezTo>
                <a:cubicBezTo>
                  <a:pt x="-7336" y="1303992"/>
                  <a:pt x="21014" y="1167800"/>
                  <a:pt x="0" y="1010533"/>
                </a:cubicBezTo>
                <a:cubicBezTo>
                  <a:pt x="-21014" y="853266"/>
                  <a:pt x="15967" y="635958"/>
                  <a:pt x="0" y="528350"/>
                </a:cubicBezTo>
                <a:cubicBezTo>
                  <a:pt x="-15967" y="420742"/>
                  <a:pt x="15131" y="238241"/>
                  <a:pt x="0" y="0"/>
                </a:cubicBezTo>
                <a:close/>
              </a:path>
            </a:pathLst>
          </a:custGeom>
          <a:solidFill>
            <a:schemeClr val="tx1">
              <a:alpha val="38000"/>
            </a:schemeClr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367844619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“My God, My God, why have You forsaken Me?”</a:t>
            </a:r>
          </a:p>
          <a:p>
            <a:r>
              <a:rPr lang="en-US" sz="3200" i="1" dirty="0">
                <a:solidFill>
                  <a:schemeClr val="bg1"/>
                </a:solidFill>
              </a:rPr>
              <a:t>Matthew 27:46 </a:t>
            </a:r>
          </a:p>
          <a:p>
            <a:r>
              <a:rPr lang="en-US" sz="3000" i="1" dirty="0">
                <a:solidFill>
                  <a:schemeClr val="bg1"/>
                </a:solidFill>
              </a:rPr>
              <a:t>(Psalm 22:1)</a:t>
            </a:r>
            <a:endParaRPr lang="en-US" sz="3000" i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9C652F-3F67-48CB-9320-A8AAC60500CC}"/>
              </a:ext>
            </a:extLst>
          </p:cNvPr>
          <p:cNvSpPr txBox="1"/>
          <p:nvPr/>
        </p:nvSpPr>
        <p:spPr>
          <a:xfrm>
            <a:off x="94654" y="3824068"/>
            <a:ext cx="9049346" cy="2523768"/>
          </a:xfrm>
          <a:custGeom>
            <a:avLst/>
            <a:gdLst>
              <a:gd name="connsiteX0" fmla="*/ 0 w 9049346"/>
              <a:gd name="connsiteY0" fmla="*/ 0 h 2523768"/>
              <a:gd name="connsiteX1" fmla="*/ 656078 w 9049346"/>
              <a:gd name="connsiteY1" fmla="*/ 0 h 2523768"/>
              <a:gd name="connsiteX2" fmla="*/ 1402649 w 9049346"/>
              <a:gd name="connsiteY2" fmla="*/ 0 h 2523768"/>
              <a:gd name="connsiteX3" fmla="*/ 1787246 w 9049346"/>
              <a:gd name="connsiteY3" fmla="*/ 0 h 2523768"/>
              <a:gd name="connsiteX4" fmla="*/ 2081350 w 9049346"/>
              <a:gd name="connsiteY4" fmla="*/ 0 h 2523768"/>
              <a:gd name="connsiteX5" fmla="*/ 2737427 w 9049346"/>
              <a:gd name="connsiteY5" fmla="*/ 0 h 2523768"/>
              <a:gd name="connsiteX6" fmla="*/ 3303011 w 9049346"/>
              <a:gd name="connsiteY6" fmla="*/ 0 h 2523768"/>
              <a:gd name="connsiteX7" fmla="*/ 3778102 w 9049346"/>
              <a:gd name="connsiteY7" fmla="*/ 0 h 2523768"/>
              <a:gd name="connsiteX8" fmla="*/ 4162699 w 9049346"/>
              <a:gd name="connsiteY8" fmla="*/ 0 h 2523768"/>
              <a:gd name="connsiteX9" fmla="*/ 4818777 w 9049346"/>
              <a:gd name="connsiteY9" fmla="*/ 0 h 2523768"/>
              <a:gd name="connsiteX10" fmla="*/ 5474854 w 9049346"/>
              <a:gd name="connsiteY10" fmla="*/ 0 h 2523768"/>
              <a:gd name="connsiteX11" fmla="*/ 5949945 w 9049346"/>
              <a:gd name="connsiteY11" fmla="*/ 0 h 2523768"/>
              <a:gd name="connsiteX12" fmla="*/ 6425036 w 9049346"/>
              <a:gd name="connsiteY12" fmla="*/ 0 h 2523768"/>
              <a:gd name="connsiteX13" fmla="*/ 6809633 w 9049346"/>
              <a:gd name="connsiteY13" fmla="*/ 0 h 2523768"/>
              <a:gd name="connsiteX14" fmla="*/ 7556204 w 9049346"/>
              <a:gd name="connsiteY14" fmla="*/ 0 h 2523768"/>
              <a:gd name="connsiteX15" fmla="*/ 8121788 w 9049346"/>
              <a:gd name="connsiteY15" fmla="*/ 0 h 2523768"/>
              <a:gd name="connsiteX16" fmla="*/ 9049346 w 9049346"/>
              <a:gd name="connsiteY16" fmla="*/ 0 h 2523768"/>
              <a:gd name="connsiteX17" fmla="*/ 9049346 w 9049346"/>
              <a:gd name="connsiteY17" fmla="*/ 429041 h 2523768"/>
              <a:gd name="connsiteX18" fmla="*/ 9049346 w 9049346"/>
              <a:gd name="connsiteY18" fmla="*/ 933794 h 2523768"/>
              <a:gd name="connsiteX19" fmla="*/ 9049346 w 9049346"/>
              <a:gd name="connsiteY19" fmla="*/ 1463785 h 2523768"/>
              <a:gd name="connsiteX20" fmla="*/ 9049346 w 9049346"/>
              <a:gd name="connsiteY20" fmla="*/ 1918064 h 2523768"/>
              <a:gd name="connsiteX21" fmla="*/ 9049346 w 9049346"/>
              <a:gd name="connsiteY21" fmla="*/ 2523768 h 2523768"/>
              <a:gd name="connsiteX22" fmla="*/ 8302775 w 9049346"/>
              <a:gd name="connsiteY22" fmla="*/ 2523768 h 2523768"/>
              <a:gd name="connsiteX23" fmla="*/ 7737191 w 9049346"/>
              <a:gd name="connsiteY23" fmla="*/ 2523768 h 2523768"/>
              <a:gd name="connsiteX24" fmla="*/ 7443087 w 9049346"/>
              <a:gd name="connsiteY24" fmla="*/ 2523768 h 2523768"/>
              <a:gd name="connsiteX25" fmla="*/ 6696516 w 9049346"/>
              <a:gd name="connsiteY25" fmla="*/ 2523768 h 2523768"/>
              <a:gd name="connsiteX26" fmla="*/ 5949945 w 9049346"/>
              <a:gd name="connsiteY26" fmla="*/ 2523768 h 2523768"/>
              <a:gd name="connsiteX27" fmla="*/ 5384361 w 9049346"/>
              <a:gd name="connsiteY27" fmla="*/ 2523768 h 2523768"/>
              <a:gd name="connsiteX28" fmla="*/ 4728283 w 9049346"/>
              <a:gd name="connsiteY28" fmla="*/ 2523768 h 2523768"/>
              <a:gd name="connsiteX29" fmla="*/ 4343686 w 9049346"/>
              <a:gd name="connsiteY29" fmla="*/ 2523768 h 2523768"/>
              <a:gd name="connsiteX30" fmla="*/ 3687608 w 9049346"/>
              <a:gd name="connsiteY30" fmla="*/ 2523768 h 2523768"/>
              <a:gd name="connsiteX31" fmla="*/ 3122024 w 9049346"/>
              <a:gd name="connsiteY31" fmla="*/ 2523768 h 2523768"/>
              <a:gd name="connsiteX32" fmla="*/ 2646934 w 9049346"/>
              <a:gd name="connsiteY32" fmla="*/ 2523768 h 2523768"/>
              <a:gd name="connsiteX33" fmla="*/ 1990856 w 9049346"/>
              <a:gd name="connsiteY33" fmla="*/ 2523768 h 2523768"/>
              <a:gd name="connsiteX34" fmla="*/ 1334779 w 9049346"/>
              <a:gd name="connsiteY34" fmla="*/ 2523768 h 2523768"/>
              <a:gd name="connsiteX35" fmla="*/ 859688 w 9049346"/>
              <a:gd name="connsiteY35" fmla="*/ 2523768 h 2523768"/>
              <a:gd name="connsiteX36" fmla="*/ 0 w 9049346"/>
              <a:gd name="connsiteY36" fmla="*/ 2523768 h 2523768"/>
              <a:gd name="connsiteX37" fmla="*/ 0 w 9049346"/>
              <a:gd name="connsiteY37" fmla="*/ 2044252 h 2523768"/>
              <a:gd name="connsiteX38" fmla="*/ 0 w 9049346"/>
              <a:gd name="connsiteY38" fmla="*/ 1615212 h 2523768"/>
              <a:gd name="connsiteX39" fmla="*/ 0 w 9049346"/>
              <a:gd name="connsiteY39" fmla="*/ 1160933 h 2523768"/>
              <a:gd name="connsiteX40" fmla="*/ 0 w 9049346"/>
              <a:gd name="connsiteY40" fmla="*/ 630942 h 2523768"/>
              <a:gd name="connsiteX41" fmla="*/ 0 w 9049346"/>
              <a:gd name="connsiteY41" fmla="*/ 0 h 2523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9049346" h="2523768" fill="none" extrusionOk="0">
                <a:moveTo>
                  <a:pt x="0" y="0"/>
                </a:moveTo>
                <a:cubicBezTo>
                  <a:pt x="326495" y="-25749"/>
                  <a:pt x="438418" y="46817"/>
                  <a:pt x="656078" y="0"/>
                </a:cubicBezTo>
                <a:cubicBezTo>
                  <a:pt x="873738" y="-46817"/>
                  <a:pt x="1043522" y="26283"/>
                  <a:pt x="1402649" y="0"/>
                </a:cubicBezTo>
                <a:cubicBezTo>
                  <a:pt x="1761776" y="-26283"/>
                  <a:pt x="1629098" y="15196"/>
                  <a:pt x="1787246" y="0"/>
                </a:cubicBezTo>
                <a:cubicBezTo>
                  <a:pt x="1945394" y="-15196"/>
                  <a:pt x="1975583" y="7160"/>
                  <a:pt x="2081350" y="0"/>
                </a:cubicBezTo>
                <a:cubicBezTo>
                  <a:pt x="2187117" y="-7160"/>
                  <a:pt x="2535877" y="48272"/>
                  <a:pt x="2737427" y="0"/>
                </a:cubicBezTo>
                <a:cubicBezTo>
                  <a:pt x="2938977" y="-48272"/>
                  <a:pt x="3045252" y="15391"/>
                  <a:pt x="3303011" y="0"/>
                </a:cubicBezTo>
                <a:cubicBezTo>
                  <a:pt x="3560770" y="-15391"/>
                  <a:pt x="3547264" y="55638"/>
                  <a:pt x="3778102" y="0"/>
                </a:cubicBezTo>
                <a:cubicBezTo>
                  <a:pt x="4008940" y="-55638"/>
                  <a:pt x="3992550" y="44730"/>
                  <a:pt x="4162699" y="0"/>
                </a:cubicBezTo>
                <a:cubicBezTo>
                  <a:pt x="4332848" y="-44730"/>
                  <a:pt x="4664929" y="47721"/>
                  <a:pt x="4818777" y="0"/>
                </a:cubicBezTo>
                <a:cubicBezTo>
                  <a:pt x="4972625" y="-47721"/>
                  <a:pt x="5295134" y="30389"/>
                  <a:pt x="5474854" y="0"/>
                </a:cubicBezTo>
                <a:cubicBezTo>
                  <a:pt x="5654574" y="-30389"/>
                  <a:pt x="5792587" y="48639"/>
                  <a:pt x="5949945" y="0"/>
                </a:cubicBezTo>
                <a:cubicBezTo>
                  <a:pt x="6107303" y="-48639"/>
                  <a:pt x="6245740" y="15849"/>
                  <a:pt x="6425036" y="0"/>
                </a:cubicBezTo>
                <a:cubicBezTo>
                  <a:pt x="6604332" y="-15849"/>
                  <a:pt x="6688957" y="29198"/>
                  <a:pt x="6809633" y="0"/>
                </a:cubicBezTo>
                <a:cubicBezTo>
                  <a:pt x="6930309" y="-29198"/>
                  <a:pt x="7378288" y="60939"/>
                  <a:pt x="7556204" y="0"/>
                </a:cubicBezTo>
                <a:cubicBezTo>
                  <a:pt x="7734120" y="-60939"/>
                  <a:pt x="7960484" y="48033"/>
                  <a:pt x="8121788" y="0"/>
                </a:cubicBezTo>
                <a:cubicBezTo>
                  <a:pt x="8283092" y="-48033"/>
                  <a:pt x="8613502" y="36015"/>
                  <a:pt x="9049346" y="0"/>
                </a:cubicBezTo>
                <a:cubicBezTo>
                  <a:pt x="9067747" y="208746"/>
                  <a:pt x="9042202" y="317463"/>
                  <a:pt x="9049346" y="429041"/>
                </a:cubicBezTo>
                <a:cubicBezTo>
                  <a:pt x="9056490" y="540619"/>
                  <a:pt x="9012338" y="814214"/>
                  <a:pt x="9049346" y="933794"/>
                </a:cubicBezTo>
                <a:cubicBezTo>
                  <a:pt x="9086354" y="1053374"/>
                  <a:pt x="9044007" y="1297567"/>
                  <a:pt x="9049346" y="1463785"/>
                </a:cubicBezTo>
                <a:cubicBezTo>
                  <a:pt x="9054685" y="1630003"/>
                  <a:pt x="9021437" y="1719416"/>
                  <a:pt x="9049346" y="1918064"/>
                </a:cubicBezTo>
                <a:cubicBezTo>
                  <a:pt x="9077255" y="2116712"/>
                  <a:pt x="9036414" y="2371569"/>
                  <a:pt x="9049346" y="2523768"/>
                </a:cubicBezTo>
                <a:cubicBezTo>
                  <a:pt x="8878706" y="2560877"/>
                  <a:pt x="8641079" y="2436124"/>
                  <a:pt x="8302775" y="2523768"/>
                </a:cubicBezTo>
                <a:cubicBezTo>
                  <a:pt x="7964471" y="2611412"/>
                  <a:pt x="7969898" y="2476859"/>
                  <a:pt x="7737191" y="2523768"/>
                </a:cubicBezTo>
                <a:cubicBezTo>
                  <a:pt x="7504484" y="2570677"/>
                  <a:pt x="7560696" y="2493213"/>
                  <a:pt x="7443087" y="2523768"/>
                </a:cubicBezTo>
                <a:cubicBezTo>
                  <a:pt x="7325478" y="2554323"/>
                  <a:pt x="6934030" y="2481063"/>
                  <a:pt x="6696516" y="2523768"/>
                </a:cubicBezTo>
                <a:cubicBezTo>
                  <a:pt x="6459002" y="2566473"/>
                  <a:pt x="6193762" y="2447624"/>
                  <a:pt x="5949945" y="2523768"/>
                </a:cubicBezTo>
                <a:cubicBezTo>
                  <a:pt x="5706128" y="2599912"/>
                  <a:pt x="5636658" y="2487151"/>
                  <a:pt x="5384361" y="2523768"/>
                </a:cubicBezTo>
                <a:cubicBezTo>
                  <a:pt x="5132064" y="2560385"/>
                  <a:pt x="4918811" y="2490824"/>
                  <a:pt x="4728283" y="2523768"/>
                </a:cubicBezTo>
                <a:cubicBezTo>
                  <a:pt x="4537755" y="2556712"/>
                  <a:pt x="4504872" y="2477726"/>
                  <a:pt x="4343686" y="2523768"/>
                </a:cubicBezTo>
                <a:cubicBezTo>
                  <a:pt x="4182500" y="2569810"/>
                  <a:pt x="3885458" y="2471085"/>
                  <a:pt x="3687608" y="2523768"/>
                </a:cubicBezTo>
                <a:cubicBezTo>
                  <a:pt x="3489758" y="2576451"/>
                  <a:pt x="3307809" y="2490913"/>
                  <a:pt x="3122024" y="2523768"/>
                </a:cubicBezTo>
                <a:cubicBezTo>
                  <a:pt x="2936239" y="2556623"/>
                  <a:pt x="2808743" y="2490097"/>
                  <a:pt x="2646934" y="2523768"/>
                </a:cubicBezTo>
                <a:cubicBezTo>
                  <a:pt x="2485125" y="2557439"/>
                  <a:pt x="2123585" y="2518526"/>
                  <a:pt x="1990856" y="2523768"/>
                </a:cubicBezTo>
                <a:cubicBezTo>
                  <a:pt x="1858127" y="2529010"/>
                  <a:pt x="1636545" y="2469229"/>
                  <a:pt x="1334779" y="2523768"/>
                </a:cubicBezTo>
                <a:cubicBezTo>
                  <a:pt x="1033013" y="2578307"/>
                  <a:pt x="1021857" y="2471107"/>
                  <a:pt x="859688" y="2523768"/>
                </a:cubicBezTo>
                <a:cubicBezTo>
                  <a:pt x="697519" y="2576429"/>
                  <a:pt x="266554" y="2474220"/>
                  <a:pt x="0" y="2523768"/>
                </a:cubicBezTo>
                <a:cubicBezTo>
                  <a:pt x="-44911" y="2306574"/>
                  <a:pt x="2326" y="2147690"/>
                  <a:pt x="0" y="2044252"/>
                </a:cubicBezTo>
                <a:cubicBezTo>
                  <a:pt x="-2326" y="1940814"/>
                  <a:pt x="9073" y="1785334"/>
                  <a:pt x="0" y="1615212"/>
                </a:cubicBezTo>
                <a:cubicBezTo>
                  <a:pt x="-9073" y="1445090"/>
                  <a:pt x="34991" y="1338423"/>
                  <a:pt x="0" y="1160933"/>
                </a:cubicBezTo>
                <a:cubicBezTo>
                  <a:pt x="-34991" y="983443"/>
                  <a:pt x="56169" y="855970"/>
                  <a:pt x="0" y="630942"/>
                </a:cubicBezTo>
                <a:cubicBezTo>
                  <a:pt x="-56169" y="405914"/>
                  <a:pt x="1699" y="257461"/>
                  <a:pt x="0" y="0"/>
                </a:cubicBezTo>
                <a:close/>
              </a:path>
              <a:path w="9049346" h="2523768" stroke="0" extrusionOk="0">
                <a:moveTo>
                  <a:pt x="0" y="0"/>
                </a:moveTo>
                <a:cubicBezTo>
                  <a:pt x="145587" y="-41412"/>
                  <a:pt x="234802" y="39113"/>
                  <a:pt x="384597" y="0"/>
                </a:cubicBezTo>
                <a:cubicBezTo>
                  <a:pt x="534392" y="-39113"/>
                  <a:pt x="690065" y="40594"/>
                  <a:pt x="769194" y="0"/>
                </a:cubicBezTo>
                <a:cubicBezTo>
                  <a:pt x="848323" y="-40594"/>
                  <a:pt x="957389" y="7519"/>
                  <a:pt x="1063298" y="0"/>
                </a:cubicBezTo>
                <a:cubicBezTo>
                  <a:pt x="1169207" y="-7519"/>
                  <a:pt x="1364418" y="20467"/>
                  <a:pt x="1447895" y="0"/>
                </a:cubicBezTo>
                <a:cubicBezTo>
                  <a:pt x="1531372" y="-20467"/>
                  <a:pt x="1842444" y="58131"/>
                  <a:pt x="2013479" y="0"/>
                </a:cubicBezTo>
                <a:cubicBezTo>
                  <a:pt x="2184514" y="-58131"/>
                  <a:pt x="2286770" y="13895"/>
                  <a:pt x="2488570" y="0"/>
                </a:cubicBezTo>
                <a:cubicBezTo>
                  <a:pt x="2690370" y="-13895"/>
                  <a:pt x="2763086" y="42701"/>
                  <a:pt x="2873167" y="0"/>
                </a:cubicBezTo>
                <a:cubicBezTo>
                  <a:pt x="2983248" y="-42701"/>
                  <a:pt x="3084995" y="10157"/>
                  <a:pt x="3167271" y="0"/>
                </a:cubicBezTo>
                <a:cubicBezTo>
                  <a:pt x="3249547" y="-10157"/>
                  <a:pt x="3726134" y="34131"/>
                  <a:pt x="3913842" y="0"/>
                </a:cubicBezTo>
                <a:cubicBezTo>
                  <a:pt x="4101550" y="-34131"/>
                  <a:pt x="4115663" y="25306"/>
                  <a:pt x="4298439" y="0"/>
                </a:cubicBezTo>
                <a:cubicBezTo>
                  <a:pt x="4481215" y="-25306"/>
                  <a:pt x="4553800" y="33840"/>
                  <a:pt x="4683037" y="0"/>
                </a:cubicBezTo>
                <a:cubicBezTo>
                  <a:pt x="4812274" y="-33840"/>
                  <a:pt x="4918910" y="5078"/>
                  <a:pt x="5067634" y="0"/>
                </a:cubicBezTo>
                <a:cubicBezTo>
                  <a:pt x="5216358" y="-5078"/>
                  <a:pt x="5217887" y="8055"/>
                  <a:pt x="5361738" y="0"/>
                </a:cubicBezTo>
                <a:cubicBezTo>
                  <a:pt x="5505589" y="-8055"/>
                  <a:pt x="5614718" y="51328"/>
                  <a:pt x="5836828" y="0"/>
                </a:cubicBezTo>
                <a:cubicBezTo>
                  <a:pt x="6058938" y="-51328"/>
                  <a:pt x="6097280" y="1105"/>
                  <a:pt x="6311919" y="0"/>
                </a:cubicBezTo>
                <a:cubicBezTo>
                  <a:pt x="6526558" y="-1105"/>
                  <a:pt x="6653737" y="30294"/>
                  <a:pt x="6877503" y="0"/>
                </a:cubicBezTo>
                <a:cubicBezTo>
                  <a:pt x="7101269" y="-30294"/>
                  <a:pt x="7236924" y="66448"/>
                  <a:pt x="7443087" y="0"/>
                </a:cubicBezTo>
                <a:cubicBezTo>
                  <a:pt x="7649250" y="-66448"/>
                  <a:pt x="7822891" y="49337"/>
                  <a:pt x="7918178" y="0"/>
                </a:cubicBezTo>
                <a:cubicBezTo>
                  <a:pt x="8013465" y="-49337"/>
                  <a:pt x="8215249" y="12069"/>
                  <a:pt x="8302775" y="0"/>
                </a:cubicBezTo>
                <a:cubicBezTo>
                  <a:pt x="8390301" y="-12069"/>
                  <a:pt x="8787121" y="58990"/>
                  <a:pt x="9049346" y="0"/>
                </a:cubicBezTo>
                <a:cubicBezTo>
                  <a:pt x="9077418" y="203798"/>
                  <a:pt x="9011418" y="328385"/>
                  <a:pt x="9049346" y="429041"/>
                </a:cubicBezTo>
                <a:cubicBezTo>
                  <a:pt x="9087274" y="529697"/>
                  <a:pt x="9040752" y="739754"/>
                  <a:pt x="9049346" y="984270"/>
                </a:cubicBezTo>
                <a:cubicBezTo>
                  <a:pt x="9057940" y="1228786"/>
                  <a:pt x="9039571" y="1224108"/>
                  <a:pt x="9049346" y="1438548"/>
                </a:cubicBezTo>
                <a:cubicBezTo>
                  <a:pt x="9059121" y="1652988"/>
                  <a:pt x="9044109" y="1762849"/>
                  <a:pt x="9049346" y="1918064"/>
                </a:cubicBezTo>
                <a:cubicBezTo>
                  <a:pt x="9054583" y="2073279"/>
                  <a:pt x="9012283" y="2376484"/>
                  <a:pt x="9049346" y="2523768"/>
                </a:cubicBezTo>
                <a:cubicBezTo>
                  <a:pt x="8866237" y="2544529"/>
                  <a:pt x="8487065" y="2439157"/>
                  <a:pt x="8302775" y="2523768"/>
                </a:cubicBezTo>
                <a:cubicBezTo>
                  <a:pt x="8118485" y="2608379"/>
                  <a:pt x="7875482" y="2457315"/>
                  <a:pt x="7646697" y="2523768"/>
                </a:cubicBezTo>
                <a:cubicBezTo>
                  <a:pt x="7417912" y="2590221"/>
                  <a:pt x="7314237" y="2498268"/>
                  <a:pt x="7081113" y="2523768"/>
                </a:cubicBezTo>
                <a:cubicBezTo>
                  <a:pt x="6847989" y="2549268"/>
                  <a:pt x="6579349" y="2508587"/>
                  <a:pt x="6334542" y="2523768"/>
                </a:cubicBezTo>
                <a:cubicBezTo>
                  <a:pt x="6089735" y="2538949"/>
                  <a:pt x="5988769" y="2445096"/>
                  <a:pt x="5678465" y="2523768"/>
                </a:cubicBezTo>
                <a:cubicBezTo>
                  <a:pt x="5368161" y="2602440"/>
                  <a:pt x="5368151" y="2493459"/>
                  <a:pt x="5203374" y="2523768"/>
                </a:cubicBezTo>
                <a:cubicBezTo>
                  <a:pt x="5038597" y="2554077"/>
                  <a:pt x="4996780" y="2507457"/>
                  <a:pt x="4818777" y="2523768"/>
                </a:cubicBezTo>
                <a:cubicBezTo>
                  <a:pt x="4640774" y="2540079"/>
                  <a:pt x="4617792" y="2513548"/>
                  <a:pt x="4524673" y="2523768"/>
                </a:cubicBezTo>
                <a:cubicBezTo>
                  <a:pt x="4431554" y="2533988"/>
                  <a:pt x="4275730" y="2507670"/>
                  <a:pt x="4049582" y="2523768"/>
                </a:cubicBezTo>
                <a:cubicBezTo>
                  <a:pt x="3823434" y="2539866"/>
                  <a:pt x="3666956" y="2500563"/>
                  <a:pt x="3483998" y="2523768"/>
                </a:cubicBezTo>
                <a:cubicBezTo>
                  <a:pt x="3301040" y="2546973"/>
                  <a:pt x="3206916" y="2503717"/>
                  <a:pt x="3099401" y="2523768"/>
                </a:cubicBezTo>
                <a:cubicBezTo>
                  <a:pt x="2991886" y="2543819"/>
                  <a:pt x="2708271" y="2480284"/>
                  <a:pt x="2443323" y="2523768"/>
                </a:cubicBezTo>
                <a:cubicBezTo>
                  <a:pt x="2178375" y="2567252"/>
                  <a:pt x="2078528" y="2521287"/>
                  <a:pt x="1968233" y="2523768"/>
                </a:cubicBezTo>
                <a:cubicBezTo>
                  <a:pt x="1857938" y="2526249"/>
                  <a:pt x="1587735" y="2445844"/>
                  <a:pt x="1221662" y="2523768"/>
                </a:cubicBezTo>
                <a:cubicBezTo>
                  <a:pt x="855589" y="2601692"/>
                  <a:pt x="855808" y="2452561"/>
                  <a:pt x="565584" y="2523768"/>
                </a:cubicBezTo>
                <a:cubicBezTo>
                  <a:pt x="275360" y="2594975"/>
                  <a:pt x="126960" y="2518504"/>
                  <a:pt x="0" y="2523768"/>
                </a:cubicBezTo>
                <a:cubicBezTo>
                  <a:pt x="-31559" y="2406386"/>
                  <a:pt x="38373" y="2154928"/>
                  <a:pt x="0" y="2044252"/>
                </a:cubicBezTo>
                <a:cubicBezTo>
                  <a:pt x="-38373" y="1933576"/>
                  <a:pt x="30985" y="1658571"/>
                  <a:pt x="0" y="1489023"/>
                </a:cubicBezTo>
                <a:cubicBezTo>
                  <a:pt x="-30985" y="1319475"/>
                  <a:pt x="11456" y="1142353"/>
                  <a:pt x="0" y="933794"/>
                </a:cubicBezTo>
                <a:cubicBezTo>
                  <a:pt x="-11456" y="725235"/>
                  <a:pt x="108528" y="387811"/>
                  <a:pt x="0" y="0"/>
                </a:cubicBezTo>
                <a:close/>
              </a:path>
            </a:pathLst>
          </a:custGeom>
          <a:solidFill>
            <a:schemeClr val="tx1">
              <a:alpha val="38000"/>
            </a:schemeClr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367844619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And they cried with a loud voice, saying, “</a:t>
            </a:r>
            <a:r>
              <a:rPr lang="en-US" sz="3200" u="sng" dirty="0">
                <a:solidFill>
                  <a:schemeClr val="bg1"/>
                </a:solidFill>
              </a:rPr>
              <a:t>How long, O Lord</a:t>
            </a:r>
            <a:r>
              <a:rPr lang="en-US" sz="3200" dirty="0">
                <a:solidFill>
                  <a:schemeClr val="bg1"/>
                </a:solidFill>
              </a:rPr>
              <a:t>, holy and true, until You judge and avenge our blood on those who dwell on the earth?”</a:t>
            </a:r>
          </a:p>
          <a:p>
            <a:r>
              <a:rPr lang="en-US" sz="3200" i="1" dirty="0">
                <a:solidFill>
                  <a:schemeClr val="bg1"/>
                </a:solidFill>
              </a:rPr>
              <a:t>Revelation 6:10 </a:t>
            </a:r>
          </a:p>
          <a:p>
            <a:r>
              <a:rPr lang="en-US" sz="3000" i="1" dirty="0">
                <a:solidFill>
                  <a:schemeClr val="bg1"/>
                </a:solidFill>
              </a:rPr>
              <a:t>(Psalm 6:3; 13:1-2; 74:10; 79:5; 80:4; 89:46; 90:13; 94:3)</a:t>
            </a:r>
            <a:endParaRPr lang="en-US" sz="3000" i="1" dirty="0"/>
          </a:p>
        </p:txBody>
      </p:sp>
    </p:spTree>
    <p:extLst>
      <p:ext uri="{BB962C8B-B14F-4D97-AF65-F5344CB8AC3E}">
        <p14:creationId xmlns:p14="http://schemas.microsoft.com/office/powerpoint/2010/main" val="2606319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See the source image">
            <a:extLst>
              <a:ext uri="{FF2B5EF4-FFF2-40B4-BE49-F238E27FC236}">
                <a16:creationId xmlns:a16="http://schemas.microsoft.com/office/drawing/2014/main" id="{41B20179-5769-4718-80BD-3E89F118793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" y="10"/>
            <a:ext cx="9143980" cy="685799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Rectangle 70">
            <a:extLst>
              <a:ext uri="{FF2B5EF4-FFF2-40B4-BE49-F238E27FC236}">
                <a16:creationId xmlns:a16="http://schemas.microsoft.com/office/drawing/2014/main" id="{216BB327-7AA9-4EC5-815F-9D8E6BC53E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654" y="115193"/>
            <a:ext cx="8954691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E6B88D0-F164-404C-B9CD-684EA92A371A}"/>
              </a:ext>
            </a:extLst>
          </p:cNvPr>
          <p:cNvSpPr txBox="1"/>
          <p:nvPr/>
        </p:nvSpPr>
        <p:spPr>
          <a:xfrm>
            <a:off x="590843" y="4631838"/>
            <a:ext cx="3052689" cy="646331"/>
          </a:xfrm>
          <a:custGeom>
            <a:avLst/>
            <a:gdLst>
              <a:gd name="connsiteX0" fmla="*/ 0 w 3052689"/>
              <a:gd name="connsiteY0" fmla="*/ 0 h 646331"/>
              <a:gd name="connsiteX1" fmla="*/ 447728 w 3052689"/>
              <a:gd name="connsiteY1" fmla="*/ 0 h 646331"/>
              <a:gd name="connsiteX2" fmla="*/ 987036 w 3052689"/>
              <a:gd name="connsiteY2" fmla="*/ 0 h 646331"/>
              <a:gd name="connsiteX3" fmla="*/ 1434764 w 3052689"/>
              <a:gd name="connsiteY3" fmla="*/ 0 h 646331"/>
              <a:gd name="connsiteX4" fmla="*/ 2004599 w 3052689"/>
              <a:gd name="connsiteY4" fmla="*/ 0 h 646331"/>
              <a:gd name="connsiteX5" fmla="*/ 2452327 w 3052689"/>
              <a:gd name="connsiteY5" fmla="*/ 0 h 646331"/>
              <a:gd name="connsiteX6" fmla="*/ 3052689 w 3052689"/>
              <a:gd name="connsiteY6" fmla="*/ 0 h 646331"/>
              <a:gd name="connsiteX7" fmla="*/ 3052689 w 3052689"/>
              <a:gd name="connsiteY7" fmla="*/ 323166 h 646331"/>
              <a:gd name="connsiteX8" fmla="*/ 3052689 w 3052689"/>
              <a:gd name="connsiteY8" fmla="*/ 646331 h 646331"/>
              <a:gd name="connsiteX9" fmla="*/ 2513381 w 3052689"/>
              <a:gd name="connsiteY9" fmla="*/ 646331 h 646331"/>
              <a:gd name="connsiteX10" fmla="*/ 1943545 w 3052689"/>
              <a:gd name="connsiteY10" fmla="*/ 646331 h 646331"/>
              <a:gd name="connsiteX11" fmla="*/ 1434764 w 3052689"/>
              <a:gd name="connsiteY11" fmla="*/ 646331 h 646331"/>
              <a:gd name="connsiteX12" fmla="*/ 925982 w 3052689"/>
              <a:gd name="connsiteY12" fmla="*/ 646331 h 646331"/>
              <a:gd name="connsiteX13" fmla="*/ 447728 w 3052689"/>
              <a:gd name="connsiteY13" fmla="*/ 646331 h 646331"/>
              <a:gd name="connsiteX14" fmla="*/ 0 w 3052689"/>
              <a:gd name="connsiteY14" fmla="*/ 646331 h 646331"/>
              <a:gd name="connsiteX15" fmla="*/ 0 w 3052689"/>
              <a:gd name="connsiteY15" fmla="*/ 316702 h 646331"/>
              <a:gd name="connsiteX16" fmla="*/ 0 w 3052689"/>
              <a:gd name="connsiteY16" fmla="*/ 0 h 646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052689" h="646331" fill="none" extrusionOk="0">
                <a:moveTo>
                  <a:pt x="0" y="0"/>
                </a:moveTo>
                <a:cubicBezTo>
                  <a:pt x="178106" y="-45898"/>
                  <a:pt x="249504" y="44290"/>
                  <a:pt x="447728" y="0"/>
                </a:cubicBezTo>
                <a:cubicBezTo>
                  <a:pt x="645952" y="-44290"/>
                  <a:pt x="863134" y="15825"/>
                  <a:pt x="987036" y="0"/>
                </a:cubicBezTo>
                <a:cubicBezTo>
                  <a:pt x="1110938" y="-15825"/>
                  <a:pt x="1254605" y="26866"/>
                  <a:pt x="1434764" y="0"/>
                </a:cubicBezTo>
                <a:cubicBezTo>
                  <a:pt x="1614923" y="-26866"/>
                  <a:pt x="1877282" y="37362"/>
                  <a:pt x="2004599" y="0"/>
                </a:cubicBezTo>
                <a:cubicBezTo>
                  <a:pt x="2131916" y="-37362"/>
                  <a:pt x="2314667" y="25582"/>
                  <a:pt x="2452327" y="0"/>
                </a:cubicBezTo>
                <a:cubicBezTo>
                  <a:pt x="2589987" y="-25582"/>
                  <a:pt x="2813924" y="61070"/>
                  <a:pt x="3052689" y="0"/>
                </a:cubicBezTo>
                <a:cubicBezTo>
                  <a:pt x="3076109" y="136032"/>
                  <a:pt x="3044925" y="183432"/>
                  <a:pt x="3052689" y="323166"/>
                </a:cubicBezTo>
                <a:cubicBezTo>
                  <a:pt x="3060453" y="462900"/>
                  <a:pt x="3050126" y="556504"/>
                  <a:pt x="3052689" y="646331"/>
                </a:cubicBezTo>
                <a:cubicBezTo>
                  <a:pt x="2884473" y="689507"/>
                  <a:pt x="2761984" y="601961"/>
                  <a:pt x="2513381" y="646331"/>
                </a:cubicBezTo>
                <a:cubicBezTo>
                  <a:pt x="2264778" y="690701"/>
                  <a:pt x="2189824" y="594804"/>
                  <a:pt x="1943545" y="646331"/>
                </a:cubicBezTo>
                <a:cubicBezTo>
                  <a:pt x="1697266" y="697858"/>
                  <a:pt x="1568261" y="634591"/>
                  <a:pt x="1434764" y="646331"/>
                </a:cubicBezTo>
                <a:cubicBezTo>
                  <a:pt x="1301267" y="658071"/>
                  <a:pt x="1124296" y="609514"/>
                  <a:pt x="925982" y="646331"/>
                </a:cubicBezTo>
                <a:cubicBezTo>
                  <a:pt x="727668" y="683148"/>
                  <a:pt x="548321" y="625067"/>
                  <a:pt x="447728" y="646331"/>
                </a:cubicBezTo>
                <a:cubicBezTo>
                  <a:pt x="347135" y="667595"/>
                  <a:pt x="156116" y="620458"/>
                  <a:pt x="0" y="646331"/>
                </a:cubicBezTo>
                <a:cubicBezTo>
                  <a:pt x="-17759" y="546308"/>
                  <a:pt x="24579" y="387620"/>
                  <a:pt x="0" y="316702"/>
                </a:cubicBezTo>
                <a:cubicBezTo>
                  <a:pt x="-24579" y="245784"/>
                  <a:pt x="25130" y="146332"/>
                  <a:pt x="0" y="0"/>
                </a:cubicBezTo>
                <a:close/>
              </a:path>
              <a:path w="3052689" h="646331" stroke="0" extrusionOk="0">
                <a:moveTo>
                  <a:pt x="0" y="0"/>
                </a:moveTo>
                <a:cubicBezTo>
                  <a:pt x="187196" y="-34105"/>
                  <a:pt x="285281" y="42107"/>
                  <a:pt x="447728" y="0"/>
                </a:cubicBezTo>
                <a:cubicBezTo>
                  <a:pt x="610175" y="-42107"/>
                  <a:pt x="742538" y="50921"/>
                  <a:pt x="895455" y="0"/>
                </a:cubicBezTo>
                <a:cubicBezTo>
                  <a:pt x="1048372" y="-50921"/>
                  <a:pt x="1142763" y="25657"/>
                  <a:pt x="1312656" y="0"/>
                </a:cubicBezTo>
                <a:cubicBezTo>
                  <a:pt x="1482549" y="-25657"/>
                  <a:pt x="1563349" y="5039"/>
                  <a:pt x="1760384" y="0"/>
                </a:cubicBezTo>
                <a:cubicBezTo>
                  <a:pt x="1957419" y="-5039"/>
                  <a:pt x="2044181" y="26911"/>
                  <a:pt x="2269165" y="0"/>
                </a:cubicBezTo>
                <a:cubicBezTo>
                  <a:pt x="2494149" y="-26911"/>
                  <a:pt x="2775341" y="93191"/>
                  <a:pt x="3052689" y="0"/>
                </a:cubicBezTo>
                <a:cubicBezTo>
                  <a:pt x="3067904" y="149122"/>
                  <a:pt x="3032635" y="207427"/>
                  <a:pt x="3052689" y="310239"/>
                </a:cubicBezTo>
                <a:cubicBezTo>
                  <a:pt x="3072743" y="413051"/>
                  <a:pt x="3032807" y="488967"/>
                  <a:pt x="3052689" y="646331"/>
                </a:cubicBezTo>
                <a:cubicBezTo>
                  <a:pt x="2888182" y="669958"/>
                  <a:pt x="2697573" y="601963"/>
                  <a:pt x="2574434" y="646331"/>
                </a:cubicBezTo>
                <a:cubicBezTo>
                  <a:pt x="2451295" y="690699"/>
                  <a:pt x="2177167" y="597544"/>
                  <a:pt x="2035126" y="646331"/>
                </a:cubicBezTo>
                <a:cubicBezTo>
                  <a:pt x="1893085" y="695118"/>
                  <a:pt x="1645973" y="615818"/>
                  <a:pt x="1495818" y="646331"/>
                </a:cubicBezTo>
                <a:cubicBezTo>
                  <a:pt x="1345663" y="676844"/>
                  <a:pt x="1245656" y="633569"/>
                  <a:pt x="1078617" y="646331"/>
                </a:cubicBezTo>
                <a:cubicBezTo>
                  <a:pt x="911578" y="659093"/>
                  <a:pt x="743089" y="578319"/>
                  <a:pt x="508781" y="646331"/>
                </a:cubicBezTo>
                <a:cubicBezTo>
                  <a:pt x="274473" y="714343"/>
                  <a:pt x="128538" y="600158"/>
                  <a:pt x="0" y="646331"/>
                </a:cubicBezTo>
                <a:cubicBezTo>
                  <a:pt x="-8849" y="502188"/>
                  <a:pt x="10843" y="455104"/>
                  <a:pt x="0" y="316702"/>
                </a:cubicBezTo>
                <a:cubicBezTo>
                  <a:pt x="-10843" y="178300"/>
                  <a:pt x="32093" y="152560"/>
                  <a:pt x="0" y="0"/>
                </a:cubicBezTo>
                <a:close/>
              </a:path>
            </a:pathLst>
          </a:custGeom>
          <a:solidFill>
            <a:schemeClr val="tx1">
              <a:alpha val="38000"/>
            </a:schemeClr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367844619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Psalm 88:1-18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393676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See the source image">
            <a:extLst>
              <a:ext uri="{FF2B5EF4-FFF2-40B4-BE49-F238E27FC236}">
                <a16:creationId xmlns:a16="http://schemas.microsoft.com/office/drawing/2014/main" id="{41B20179-5769-4718-80BD-3E89F118793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10"/>
            <a:ext cx="9143980" cy="685799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Rectangle 70">
            <a:extLst>
              <a:ext uri="{FF2B5EF4-FFF2-40B4-BE49-F238E27FC236}">
                <a16:creationId xmlns:a16="http://schemas.microsoft.com/office/drawing/2014/main" id="{216BB327-7AA9-4EC5-815F-9D8E6BC53E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654" y="115193"/>
            <a:ext cx="8954691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E6B88D0-F164-404C-B9CD-684EA92A371A}"/>
              </a:ext>
            </a:extLst>
          </p:cNvPr>
          <p:cNvSpPr txBox="1"/>
          <p:nvPr/>
        </p:nvSpPr>
        <p:spPr>
          <a:xfrm>
            <a:off x="1911265" y="3942522"/>
            <a:ext cx="5544612" cy="1077218"/>
          </a:xfrm>
          <a:custGeom>
            <a:avLst/>
            <a:gdLst>
              <a:gd name="connsiteX0" fmla="*/ 0 w 5544612"/>
              <a:gd name="connsiteY0" fmla="*/ 0 h 1077218"/>
              <a:gd name="connsiteX1" fmla="*/ 443569 w 5544612"/>
              <a:gd name="connsiteY1" fmla="*/ 0 h 1077218"/>
              <a:gd name="connsiteX2" fmla="*/ 998030 w 5544612"/>
              <a:gd name="connsiteY2" fmla="*/ 0 h 1077218"/>
              <a:gd name="connsiteX3" fmla="*/ 1663384 w 5544612"/>
              <a:gd name="connsiteY3" fmla="*/ 0 h 1077218"/>
              <a:gd name="connsiteX4" fmla="*/ 2328737 w 5544612"/>
              <a:gd name="connsiteY4" fmla="*/ 0 h 1077218"/>
              <a:gd name="connsiteX5" fmla="*/ 2716860 w 5544612"/>
              <a:gd name="connsiteY5" fmla="*/ 0 h 1077218"/>
              <a:gd name="connsiteX6" fmla="*/ 3326767 w 5544612"/>
              <a:gd name="connsiteY6" fmla="*/ 0 h 1077218"/>
              <a:gd name="connsiteX7" fmla="*/ 3936675 w 5544612"/>
              <a:gd name="connsiteY7" fmla="*/ 0 h 1077218"/>
              <a:gd name="connsiteX8" fmla="*/ 4324797 w 5544612"/>
              <a:gd name="connsiteY8" fmla="*/ 0 h 1077218"/>
              <a:gd name="connsiteX9" fmla="*/ 4768366 w 5544612"/>
              <a:gd name="connsiteY9" fmla="*/ 0 h 1077218"/>
              <a:gd name="connsiteX10" fmla="*/ 5544612 w 5544612"/>
              <a:gd name="connsiteY10" fmla="*/ 0 h 1077218"/>
              <a:gd name="connsiteX11" fmla="*/ 5544612 w 5544612"/>
              <a:gd name="connsiteY11" fmla="*/ 538609 h 1077218"/>
              <a:gd name="connsiteX12" fmla="*/ 5544612 w 5544612"/>
              <a:gd name="connsiteY12" fmla="*/ 1077218 h 1077218"/>
              <a:gd name="connsiteX13" fmla="*/ 4934705 w 5544612"/>
              <a:gd name="connsiteY13" fmla="*/ 1077218 h 1077218"/>
              <a:gd name="connsiteX14" fmla="*/ 4269351 w 5544612"/>
              <a:gd name="connsiteY14" fmla="*/ 1077218 h 1077218"/>
              <a:gd name="connsiteX15" fmla="*/ 3603998 w 5544612"/>
              <a:gd name="connsiteY15" fmla="*/ 1077218 h 1077218"/>
              <a:gd name="connsiteX16" fmla="*/ 2938644 w 5544612"/>
              <a:gd name="connsiteY16" fmla="*/ 1077218 h 1077218"/>
              <a:gd name="connsiteX17" fmla="*/ 2273291 w 5544612"/>
              <a:gd name="connsiteY17" fmla="*/ 1077218 h 1077218"/>
              <a:gd name="connsiteX18" fmla="*/ 1607937 w 5544612"/>
              <a:gd name="connsiteY18" fmla="*/ 1077218 h 1077218"/>
              <a:gd name="connsiteX19" fmla="*/ 998030 w 5544612"/>
              <a:gd name="connsiteY19" fmla="*/ 1077218 h 1077218"/>
              <a:gd name="connsiteX20" fmla="*/ 0 w 5544612"/>
              <a:gd name="connsiteY20" fmla="*/ 1077218 h 1077218"/>
              <a:gd name="connsiteX21" fmla="*/ 0 w 5544612"/>
              <a:gd name="connsiteY21" fmla="*/ 560153 h 1077218"/>
              <a:gd name="connsiteX22" fmla="*/ 0 w 5544612"/>
              <a:gd name="connsiteY22" fmla="*/ 0 h 1077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544612" h="1077218" fill="none" extrusionOk="0">
                <a:moveTo>
                  <a:pt x="0" y="0"/>
                </a:moveTo>
                <a:cubicBezTo>
                  <a:pt x="147396" y="-11592"/>
                  <a:pt x="268373" y="13545"/>
                  <a:pt x="443569" y="0"/>
                </a:cubicBezTo>
                <a:cubicBezTo>
                  <a:pt x="618765" y="-13545"/>
                  <a:pt x="867648" y="19537"/>
                  <a:pt x="998030" y="0"/>
                </a:cubicBezTo>
                <a:cubicBezTo>
                  <a:pt x="1128412" y="-19537"/>
                  <a:pt x="1471471" y="7571"/>
                  <a:pt x="1663384" y="0"/>
                </a:cubicBezTo>
                <a:cubicBezTo>
                  <a:pt x="1855297" y="-7571"/>
                  <a:pt x="2003944" y="23827"/>
                  <a:pt x="2328737" y="0"/>
                </a:cubicBezTo>
                <a:cubicBezTo>
                  <a:pt x="2653530" y="-23827"/>
                  <a:pt x="2568746" y="25153"/>
                  <a:pt x="2716860" y="0"/>
                </a:cubicBezTo>
                <a:cubicBezTo>
                  <a:pt x="2864974" y="-25153"/>
                  <a:pt x="3035643" y="44070"/>
                  <a:pt x="3326767" y="0"/>
                </a:cubicBezTo>
                <a:cubicBezTo>
                  <a:pt x="3617891" y="-44070"/>
                  <a:pt x="3754563" y="17512"/>
                  <a:pt x="3936675" y="0"/>
                </a:cubicBezTo>
                <a:cubicBezTo>
                  <a:pt x="4118787" y="-17512"/>
                  <a:pt x="4185043" y="22309"/>
                  <a:pt x="4324797" y="0"/>
                </a:cubicBezTo>
                <a:cubicBezTo>
                  <a:pt x="4464551" y="-22309"/>
                  <a:pt x="4673604" y="43735"/>
                  <a:pt x="4768366" y="0"/>
                </a:cubicBezTo>
                <a:cubicBezTo>
                  <a:pt x="4863128" y="-43735"/>
                  <a:pt x="5281352" y="60367"/>
                  <a:pt x="5544612" y="0"/>
                </a:cubicBezTo>
                <a:cubicBezTo>
                  <a:pt x="5581497" y="121382"/>
                  <a:pt x="5521385" y="337007"/>
                  <a:pt x="5544612" y="538609"/>
                </a:cubicBezTo>
                <a:cubicBezTo>
                  <a:pt x="5567839" y="740211"/>
                  <a:pt x="5509400" y="942716"/>
                  <a:pt x="5544612" y="1077218"/>
                </a:cubicBezTo>
                <a:cubicBezTo>
                  <a:pt x="5301971" y="1088101"/>
                  <a:pt x="5117878" y="1012081"/>
                  <a:pt x="4934705" y="1077218"/>
                </a:cubicBezTo>
                <a:cubicBezTo>
                  <a:pt x="4751532" y="1142355"/>
                  <a:pt x="4431054" y="1061938"/>
                  <a:pt x="4269351" y="1077218"/>
                </a:cubicBezTo>
                <a:cubicBezTo>
                  <a:pt x="4107648" y="1092498"/>
                  <a:pt x="3858486" y="1012919"/>
                  <a:pt x="3603998" y="1077218"/>
                </a:cubicBezTo>
                <a:cubicBezTo>
                  <a:pt x="3349510" y="1141517"/>
                  <a:pt x="3139914" y="1073525"/>
                  <a:pt x="2938644" y="1077218"/>
                </a:cubicBezTo>
                <a:cubicBezTo>
                  <a:pt x="2737374" y="1080911"/>
                  <a:pt x="2522947" y="1069975"/>
                  <a:pt x="2273291" y="1077218"/>
                </a:cubicBezTo>
                <a:cubicBezTo>
                  <a:pt x="2023635" y="1084461"/>
                  <a:pt x="1790027" y="1021964"/>
                  <a:pt x="1607937" y="1077218"/>
                </a:cubicBezTo>
                <a:cubicBezTo>
                  <a:pt x="1425847" y="1132472"/>
                  <a:pt x="1189367" y="1005885"/>
                  <a:pt x="998030" y="1077218"/>
                </a:cubicBezTo>
                <a:cubicBezTo>
                  <a:pt x="806693" y="1148551"/>
                  <a:pt x="199898" y="1036979"/>
                  <a:pt x="0" y="1077218"/>
                </a:cubicBezTo>
                <a:cubicBezTo>
                  <a:pt x="-46815" y="953397"/>
                  <a:pt x="35668" y="705681"/>
                  <a:pt x="0" y="560153"/>
                </a:cubicBezTo>
                <a:cubicBezTo>
                  <a:pt x="-35668" y="414625"/>
                  <a:pt x="5008" y="229157"/>
                  <a:pt x="0" y="0"/>
                </a:cubicBezTo>
                <a:close/>
              </a:path>
              <a:path w="5544612" h="1077218" stroke="0" extrusionOk="0">
                <a:moveTo>
                  <a:pt x="0" y="0"/>
                </a:moveTo>
                <a:cubicBezTo>
                  <a:pt x="168300" y="-31835"/>
                  <a:pt x="266833" y="1000"/>
                  <a:pt x="443569" y="0"/>
                </a:cubicBezTo>
                <a:cubicBezTo>
                  <a:pt x="620305" y="-1000"/>
                  <a:pt x="787843" y="42881"/>
                  <a:pt x="887138" y="0"/>
                </a:cubicBezTo>
                <a:cubicBezTo>
                  <a:pt x="986433" y="-42881"/>
                  <a:pt x="1150353" y="13268"/>
                  <a:pt x="1275261" y="0"/>
                </a:cubicBezTo>
                <a:cubicBezTo>
                  <a:pt x="1400169" y="-13268"/>
                  <a:pt x="1580149" y="16200"/>
                  <a:pt x="1718830" y="0"/>
                </a:cubicBezTo>
                <a:cubicBezTo>
                  <a:pt x="1857511" y="-16200"/>
                  <a:pt x="2058306" y="32048"/>
                  <a:pt x="2273291" y="0"/>
                </a:cubicBezTo>
                <a:cubicBezTo>
                  <a:pt x="2488276" y="-32048"/>
                  <a:pt x="2663351" y="46768"/>
                  <a:pt x="2772306" y="0"/>
                </a:cubicBezTo>
                <a:cubicBezTo>
                  <a:pt x="2881261" y="-46768"/>
                  <a:pt x="3117534" y="43064"/>
                  <a:pt x="3215875" y="0"/>
                </a:cubicBezTo>
                <a:cubicBezTo>
                  <a:pt x="3314216" y="-43064"/>
                  <a:pt x="3453161" y="15120"/>
                  <a:pt x="3603998" y="0"/>
                </a:cubicBezTo>
                <a:cubicBezTo>
                  <a:pt x="3754835" y="-15120"/>
                  <a:pt x="4106224" y="48631"/>
                  <a:pt x="4269351" y="0"/>
                </a:cubicBezTo>
                <a:cubicBezTo>
                  <a:pt x="4432478" y="-48631"/>
                  <a:pt x="4614110" y="43848"/>
                  <a:pt x="4712920" y="0"/>
                </a:cubicBezTo>
                <a:cubicBezTo>
                  <a:pt x="4811730" y="-43848"/>
                  <a:pt x="5286355" y="92064"/>
                  <a:pt x="5544612" y="0"/>
                </a:cubicBezTo>
                <a:cubicBezTo>
                  <a:pt x="5583369" y="215821"/>
                  <a:pt x="5490855" y="325362"/>
                  <a:pt x="5544612" y="517065"/>
                </a:cubicBezTo>
                <a:cubicBezTo>
                  <a:pt x="5598369" y="708769"/>
                  <a:pt x="5525593" y="900115"/>
                  <a:pt x="5544612" y="1077218"/>
                </a:cubicBezTo>
                <a:cubicBezTo>
                  <a:pt x="5358514" y="1082759"/>
                  <a:pt x="5183392" y="1068014"/>
                  <a:pt x="4934705" y="1077218"/>
                </a:cubicBezTo>
                <a:cubicBezTo>
                  <a:pt x="4686018" y="1086422"/>
                  <a:pt x="4517583" y="1034543"/>
                  <a:pt x="4324797" y="1077218"/>
                </a:cubicBezTo>
                <a:cubicBezTo>
                  <a:pt x="4132011" y="1119893"/>
                  <a:pt x="3851587" y="1031408"/>
                  <a:pt x="3659444" y="1077218"/>
                </a:cubicBezTo>
                <a:cubicBezTo>
                  <a:pt x="3467301" y="1123028"/>
                  <a:pt x="3239285" y="1072273"/>
                  <a:pt x="3104983" y="1077218"/>
                </a:cubicBezTo>
                <a:cubicBezTo>
                  <a:pt x="2970681" y="1082163"/>
                  <a:pt x="2806423" y="1062827"/>
                  <a:pt x="2661414" y="1077218"/>
                </a:cubicBezTo>
                <a:cubicBezTo>
                  <a:pt x="2516405" y="1091609"/>
                  <a:pt x="2432607" y="1051138"/>
                  <a:pt x="2217845" y="1077218"/>
                </a:cubicBezTo>
                <a:cubicBezTo>
                  <a:pt x="2003083" y="1103298"/>
                  <a:pt x="1903584" y="1063431"/>
                  <a:pt x="1718830" y="1077218"/>
                </a:cubicBezTo>
                <a:cubicBezTo>
                  <a:pt x="1534077" y="1091005"/>
                  <a:pt x="1432268" y="1064750"/>
                  <a:pt x="1330707" y="1077218"/>
                </a:cubicBezTo>
                <a:cubicBezTo>
                  <a:pt x="1229146" y="1089686"/>
                  <a:pt x="958999" y="1073011"/>
                  <a:pt x="831692" y="1077218"/>
                </a:cubicBezTo>
                <a:cubicBezTo>
                  <a:pt x="704385" y="1081425"/>
                  <a:pt x="301581" y="1072576"/>
                  <a:pt x="0" y="1077218"/>
                </a:cubicBezTo>
                <a:cubicBezTo>
                  <a:pt x="-1406" y="825005"/>
                  <a:pt x="9963" y="663316"/>
                  <a:pt x="0" y="527837"/>
                </a:cubicBezTo>
                <a:cubicBezTo>
                  <a:pt x="-9963" y="392358"/>
                  <a:pt x="8375" y="154851"/>
                  <a:pt x="0" y="0"/>
                </a:cubicBezTo>
                <a:close/>
              </a:path>
            </a:pathLst>
          </a:custGeom>
          <a:solidFill>
            <a:schemeClr val="tx1">
              <a:alpha val="38000"/>
            </a:schemeClr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367844619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O </a:t>
            </a:r>
            <a:r>
              <a:rPr lang="en-US" sz="3200" cap="small" dirty="0">
                <a:solidFill>
                  <a:schemeClr val="bg1"/>
                </a:solidFill>
              </a:rPr>
              <a:t>Lord</a:t>
            </a:r>
            <a:r>
              <a:rPr lang="en-US" sz="3200" dirty="0">
                <a:solidFill>
                  <a:schemeClr val="bg1"/>
                </a:solidFill>
              </a:rPr>
              <a:t>, the God of my salvation</a:t>
            </a:r>
          </a:p>
          <a:p>
            <a:pPr algn="ctr"/>
            <a:r>
              <a:rPr lang="en-US" sz="3200" i="1" dirty="0">
                <a:solidFill>
                  <a:schemeClr val="bg1"/>
                </a:solidFill>
              </a:rPr>
              <a:t>Psalm 88:1a</a:t>
            </a:r>
            <a:endParaRPr lang="en-US" sz="48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04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See the source image">
            <a:extLst>
              <a:ext uri="{FF2B5EF4-FFF2-40B4-BE49-F238E27FC236}">
                <a16:creationId xmlns:a16="http://schemas.microsoft.com/office/drawing/2014/main" id="{41B20179-5769-4718-80BD-3E89F118793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10"/>
            <a:ext cx="9143980" cy="685799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Rectangle 70">
            <a:extLst>
              <a:ext uri="{FF2B5EF4-FFF2-40B4-BE49-F238E27FC236}">
                <a16:creationId xmlns:a16="http://schemas.microsoft.com/office/drawing/2014/main" id="{216BB327-7AA9-4EC5-815F-9D8E6BC53E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654" y="115193"/>
            <a:ext cx="8954691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E6B88D0-F164-404C-B9CD-684EA92A371A}"/>
              </a:ext>
            </a:extLst>
          </p:cNvPr>
          <p:cNvSpPr txBox="1"/>
          <p:nvPr/>
        </p:nvSpPr>
        <p:spPr>
          <a:xfrm>
            <a:off x="102294" y="3253503"/>
            <a:ext cx="8725910" cy="1077218"/>
          </a:xfrm>
          <a:custGeom>
            <a:avLst/>
            <a:gdLst>
              <a:gd name="connsiteX0" fmla="*/ 0 w 8725910"/>
              <a:gd name="connsiteY0" fmla="*/ 0 h 1077218"/>
              <a:gd name="connsiteX1" fmla="*/ 407209 w 8725910"/>
              <a:gd name="connsiteY1" fmla="*/ 0 h 1077218"/>
              <a:gd name="connsiteX2" fmla="*/ 1163455 w 8725910"/>
              <a:gd name="connsiteY2" fmla="*/ 0 h 1077218"/>
              <a:gd name="connsiteX3" fmla="*/ 1570664 w 8725910"/>
              <a:gd name="connsiteY3" fmla="*/ 0 h 1077218"/>
              <a:gd name="connsiteX4" fmla="*/ 1890614 w 8725910"/>
              <a:gd name="connsiteY4" fmla="*/ 0 h 1077218"/>
              <a:gd name="connsiteX5" fmla="*/ 2210564 w 8725910"/>
              <a:gd name="connsiteY5" fmla="*/ 0 h 1077218"/>
              <a:gd name="connsiteX6" fmla="*/ 2617773 w 8725910"/>
              <a:gd name="connsiteY6" fmla="*/ 0 h 1077218"/>
              <a:gd name="connsiteX7" fmla="*/ 3112241 w 8725910"/>
              <a:gd name="connsiteY7" fmla="*/ 0 h 1077218"/>
              <a:gd name="connsiteX8" fmla="*/ 3519450 w 8725910"/>
              <a:gd name="connsiteY8" fmla="*/ 0 h 1077218"/>
              <a:gd name="connsiteX9" fmla="*/ 4013919 w 8725910"/>
              <a:gd name="connsiteY9" fmla="*/ 0 h 1077218"/>
              <a:gd name="connsiteX10" fmla="*/ 4770164 w 8725910"/>
              <a:gd name="connsiteY10" fmla="*/ 0 h 1077218"/>
              <a:gd name="connsiteX11" fmla="*/ 5177373 w 8725910"/>
              <a:gd name="connsiteY11" fmla="*/ 0 h 1077218"/>
              <a:gd name="connsiteX12" fmla="*/ 5497323 w 8725910"/>
              <a:gd name="connsiteY12" fmla="*/ 0 h 1077218"/>
              <a:gd name="connsiteX13" fmla="*/ 6166310 w 8725910"/>
              <a:gd name="connsiteY13" fmla="*/ 0 h 1077218"/>
              <a:gd name="connsiteX14" fmla="*/ 6748037 w 8725910"/>
              <a:gd name="connsiteY14" fmla="*/ 0 h 1077218"/>
              <a:gd name="connsiteX15" fmla="*/ 7242505 w 8725910"/>
              <a:gd name="connsiteY15" fmla="*/ 0 h 1077218"/>
              <a:gd name="connsiteX16" fmla="*/ 7649714 w 8725910"/>
              <a:gd name="connsiteY16" fmla="*/ 0 h 1077218"/>
              <a:gd name="connsiteX17" fmla="*/ 8725910 w 8725910"/>
              <a:gd name="connsiteY17" fmla="*/ 0 h 1077218"/>
              <a:gd name="connsiteX18" fmla="*/ 8725910 w 8725910"/>
              <a:gd name="connsiteY18" fmla="*/ 549381 h 1077218"/>
              <a:gd name="connsiteX19" fmla="*/ 8725910 w 8725910"/>
              <a:gd name="connsiteY19" fmla="*/ 1077218 h 1077218"/>
              <a:gd name="connsiteX20" fmla="*/ 8405960 w 8725910"/>
              <a:gd name="connsiteY20" fmla="*/ 1077218 h 1077218"/>
              <a:gd name="connsiteX21" fmla="*/ 8086010 w 8725910"/>
              <a:gd name="connsiteY21" fmla="*/ 1077218 h 1077218"/>
              <a:gd name="connsiteX22" fmla="*/ 7504283 w 8725910"/>
              <a:gd name="connsiteY22" fmla="*/ 1077218 h 1077218"/>
              <a:gd name="connsiteX23" fmla="*/ 6835296 w 8725910"/>
              <a:gd name="connsiteY23" fmla="*/ 1077218 h 1077218"/>
              <a:gd name="connsiteX24" fmla="*/ 6166310 w 8725910"/>
              <a:gd name="connsiteY24" fmla="*/ 1077218 h 1077218"/>
              <a:gd name="connsiteX25" fmla="*/ 5846360 w 8725910"/>
              <a:gd name="connsiteY25" fmla="*/ 1077218 h 1077218"/>
              <a:gd name="connsiteX26" fmla="*/ 5351891 w 8725910"/>
              <a:gd name="connsiteY26" fmla="*/ 1077218 h 1077218"/>
              <a:gd name="connsiteX27" fmla="*/ 4682905 w 8725910"/>
              <a:gd name="connsiteY27" fmla="*/ 1077218 h 1077218"/>
              <a:gd name="connsiteX28" fmla="*/ 4013919 w 8725910"/>
              <a:gd name="connsiteY28" fmla="*/ 1077218 h 1077218"/>
              <a:gd name="connsiteX29" fmla="*/ 3257673 w 8725910"/>
              <a:gd name="connsiteY29" fmla="*/ 1077218 h 1077218"/>
              <a:gd name="connsiteX30" fmla="*/ 2501428 w 8725910"/>
              <a:gd name="connsiteY30" fmla="*/ 1077218 h 1077218"/>
              <a:gd name="connsiteX31" fmla="*/ 1919700 w 8725910"/>
              <a:gd name="connsiteY31" fmla="*/ 1077218 h 1077218"/>
              <a:gd name="connsiteX32" fmla="*/ 1599750 w 8725910"/>
              <a:gd name="connsiteY32" fmla="*/ 1077218 h 1077218"/>
              <a:gd name="connsiteX33" fmla="*/ 843505 w 8725910"/>
              <a:gd name="connsiteY33" fmla="*/ 1077218 h 1077218"/>
              <a:gd name="connsiteX34" fmla="*/ 0 w 8725910"/>
              <a:gd name="connsiteY34" fmla="*/ 1077218 h 1077218"/>
              <a:gd name="connsiteX35" fmla="*/ 0 w 8725910"/>
              <a:gd name="connsiteY35" fmla="*/ 538609 h 1077218"/>
              <a:gd name="connsiteX36" fmla="*/ 0 w 8725910"/>
              <a:gd name="connsiteY36" fmla="*/ 0 h 1077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8725910" h="1077218" fill="none" extrusionOk="0">
                <a:moveTo>
                  <a:pt x="0" y="0"/>
                </a:moveTo>
                <a:cubicBezTo>
                  <a:pt x="136956" y="-13979"/>
                  <a:pt x="236186" y="17020"/>
                  <a:pt x="407209" y="0"/>
                </a:cubicBezTo>
                <a:cubicBezTo>
                  <a:pt x="578232" y="-17020"/>
                  <a:pt x="961753" y="25801"/>
                  <a:pt x="1163455" y="0"/>
                </a:cubicBezTo>
                <a:cubicBezTo>
                  <a:pt x="1365157" y="-25801"/>
                  <a:pt x="1423794" y="48099"/>
                  <a:pt x="1570664" y="0"/>
                </a:cubicBezTo>
                <a:cubicBezTo>
                  <a:pt x="1717534" y="-48099"/>
                  <a:pt x="1744386" y="24297"/>
                  <a:pt x="1890614" y="0"/>
                </a:cubicBezTo>
                <a:cubicBezTo>
                  <a:pt x="2036842" y="-24297"/>
                  <a:pt x="2146276" y="13176"/>
                  <a:pt x="2210564" y="0"/>
                </a:cubicBezTo>
                <a:cubicBezTo>
                  <a:pt x="2274852" y="-13176"/>
                  <a:pt x="2417137" y="3989"/>
                  <a:pt x="2617773" y="0"/>
                </a:cubicBezTo>
                <a:cubicBezTo>
                  <a:pt x="2818409" y="-3989"/>
                  <a:pt x="2951980" y="58497"/>
                  <a:pt x="3112241" y="0"/>
                </a:cubicBezTo>
                <a:cubicBezTo>
                  <a:pt x="3272502" y="-58497"/>
                  <a:pt x="3391330" y="23596"/>
                  <a:pt x="3519450" y="0"/>
                </a:cubicBezTo>
                <a:cubicBezTo>
                  <a:pt x="3647570" y="-23596"/>
                  <a:pt x="3870210" y="2575"/>
                  <a:pt x="4013919" y="0"/>
                </a:cubicBezTo>
                <a:cubicBezTo>
                  <a:pt x="4157628" y="-2575"/>
                  <a:pt x="4598342" y="14955"/>
                  <a:pt x="4770164" y="0"/>
                </a:cubicBezTo>
                <a:cubicBezTo>
                  <a:pt x="4941987" y="-14955"/>
                  <a:pt x="4989658" y="26648"/>
                  <a:pt x="5177373" y="0"/>
                </a:cubicBezTo>
                <a:cubicBezTo>
                  <a:pt x="5365088" y="-26648"/>
                  <a:pt x="5379252" y="1222"/>
                  <a:pt x="5497323" y="0"/>
                </a:cubicBezTo>
                <a:cubicBezTo>
                  <a:pt x="5615394" y="-1222"/>
                  <a:pt x="6029648" y="64235"/>
                  <a:pt x="6166310" y="0"/>
                </a:cubicBezTo>
                <a:cubicBezTo>
                  <a:pt x="6302972" y="-64235"/>
                  <a:pt x="6567119" y="42541"/>
                  <a:pt x="6748037" y="0"/>
                </a:cubicBezTo>
                <a:cubicBezTo>
                  <a:pt x="6928955" y="-42541"/>
                  <a:pt x="7045688" y="35272"/>
                  <a:pt x="7242505" y="0"/>
                </a:cubicBezTo>
                <a:cubicBezTo>
                  <a:pt x="7439322" y="-35272"/>
                  <a:pt x="7567644" y="28281"/>
                  <a:pt x="7649714" y="0"/>
                </a:cubicBezTo>
                <a:cubicBezTo>
                  <a:pt x="7731784" y="-28281"/>
                  <a:pt x="8402871" y="32793"/>
                  <a:pt x="8725910" y="0"/>
                </a:cubicBezTo>
                <a:cubicBezTo>
                  <a:pt x="8750446" y="226407"/>
                  <a:pt x="8660021" y="394646"/>
                  <a:pt x="8725910" y="549381"/>
                </a:cubicBezTo>
                <a:cubicBezTo>
                  <a:pt x="8791799" y="704116"/>
                  <a:pt x="8707209" y="931371"/>
                  <a:pt x="8725910" y="1077218"/>
                </a:cubicBezTo>
                <a:cubicBezTo>
                  <a:pt x="8570153" y="1079026"/>
                  <a:pt x="8520618" y="1059567"/>
                  <a:pt x="8405960" y="1077218"/>
                </a:cubicBezTo>
                <a:cubicBezTo>
                  <a:pt x="8291302" y="1094869"/>
                  <a:pt x="8218300" y="1071017"/>
                  <a:pt x="8086010" y="1077218"/>
                </a:cubicBezTo>
                <a:cubicBezTo>
                  <a:pt x="7953720" y="1083419"/>
                  <a:pt x="7658841" y="1019872"/>
                  <a:pt x="7504283" y="1077218"/>
                </a:cubicBezTo>
                <a:cubicBezTo>
                  <a:pt x="7349725" y="1134564"/>
                  <a:pt x="7018702" y="1021070"/>
                  <a:pt x="6835296" y="1077218"/>
                </a:cubicBezTo>
                <a:cubicBezTo>
                  <a:pt x="6651890" y="1133366"/>
                  <a:pt x="6416184" y="1005303"/>
                  <a:pt x="6166310" y="1077218"/>
                </a:cubicBezTo>
                <a:cubicBezTo>
                  <a:pt x="5916436" y="1149133"/>
                  <a:pt x="5998598" y="1057954"/>
                  <a:pt x="5846360" y="1077218"/>
                </a:cubicBezTo>
                <a:cubicBezTo>
                  <a:pt x="5694122" y="1096482"/>
                  <a:pt x="5470416" y="1035526"/>
                  <a:pt x="5351891" y="1077218"/>
                </a:cubicBezTo>
                <a:cubicBezTo>
                  <a:pt x="5233366" y="1118910"/>
                  <a:pt x="4827965" y="1063495"/>
                  <a:pt x="4682905" y="1077218"/>
                </a:cubicBezTo>
                <a:cubicBezTo>
                  <a:pt x="4537845" y="1090941"/>
                  <a:pt x="4303731" y="1035833"/>
                  <a:pt x="4013919" y="1077218"/>
                </a:cubicBezTo>
                <a:cubicBezTo>
                  <a:pt x="3724107" y="1118603"/>
                  <a:pt x="3542683" y="1074632"/>
                  <a:pt x="3257673" y="1077218"/>
                </a:cubicBezTo>
                <a:cubicBezTo>
                  <a:pt x="2972663" y="1079804"/>
                  <a:pt x="2695186" y="1028282"/>
                  <a:pt x="2501428" y="1077218"/>
                </a:cubicBezTo>
                <a:cubicBezTo>
                  <a:pt x="2307670" y="1126154"/>
                  <a:pt x="2088724" y="1032127"/>
                  <a:pt x="1919700" y="1077218"/>
                </a:cubicBezTo>
                <a:cubicBezTo>
                  <a:pt x="1750676" y="1122309"/>
                  <a:pt x="1703683" y="1048371"/>
                  <a:pt x="1599750" y="1077218"/>
                </a:cubicBezTo>
                <a:cubicBezTo>
                  <a:pt x="1495817" y="1106065"/>
                  <a:pt x="1112867" y="1032589"/>
                  <a:pt x="843505" y="1077218"/>
                </a:cubicBezTo>
                <a:cubicBezTo>
                  <a:pt x="574144" y="1121847"/>
                  <a:pt x="336478" y="1067605"/>
                  <a:pt x="0" y="1077218"/>
                </a:cubicBezTo>
                <a:cubicBezTo>
                  <a:pt x="-59429" y="855456"/>
                  <a:pt x="41984" y="750495"/>
                  <a:pt x="0" y="538609"/>
                </a:cubicBezTo>
                <a:cubicBezTo>
                  <a:pt x="-41984" y="326723"/>
                  <a:pt x="50412" y="181558"/>
                  <a:pt x="0" y="0"/>
                </a:cubicBezTo>
                <a:close/>
              </a:path>
              <a:path w="8725910" h="1077218" stroke="0" extrusionOk="0">
                <a:moveTo>
                  <a:pt x="0" y="0"/>
                </a:moveTo>
                <a:cubicBezTo>
                  <a:pt x="92011" y="-3699"/>
                  <a:pt x="250268" y="47977"/>
                  <a:pt x="407209" y="0"/>
                </a:cubicBezTo>
                <a:cubicBezTo>
                  <a:pt x="564150" y="-47977"/>
                  <a:pt x="718936" y="32960"/>
                  <a:pt x="814418" y="0"/>
                </a:cubicBezTo>
                <a:cubicBezTo>
                  <a:pt x="909900" y="-32960"/>
                  <a:pt x="1042865" y="20643"/>
                  <a:pt x="1134368" y="0"/>
                </a:cubicBezTo>
                <a:cubicBezTo>
                  <a:pt x="1225871" y="-20643"/>
                  <a:pt x="1431652" y="20529"/>
                  <a:pt x="1541577" y="0"/>
                </a:cubicBezTo>
                <a:cubicBezTo>
                  <a:pt x="1651502" y="-20529"/>
                  <a:pt x="1859412" y="7"/>
                  <a:pt x="2123305" y="0"/>
                </a:cubicBezTo>
                <a:cubicBezTo>
                  <a:pt x="2387198" y="-7"/>
                  <a:pt x="2452543" y="20602"/>
                  <a:pt x="2617773" y="0"/>
                </a:cubicBezTo>
                <a:cubicBezTo>
                  <a:pt x="2783003" y="-20602"/>
                  <a:pt x="2853699" y="31748"/>
                  <a:pt x="3024982" y="0"/>
                </a:cubicBezTo>
                <a:cubicBezTo>
                  <a:pt x="3196265" y="-31748"/>
                  <a:pt x="3254159" y="23625"/>
                  <a:pt x="3344932" y="0"/>
                </a:cubicBezTo>
                <a:cubicBezTo>
                  <a:pt x="3435705" y="-23625"/>
                  <a:pt x="3895393" y="65239"/>
                  <a:pt x="4101178" y="0"/>
                </a:cubicBezTo>
                <a:cubicBezTo>
                  <a:pt x="4306963" y="-65239"/>
                  <a:pt x="4360059" y="8614"/>
                  <a:pt x="4508387" y="0"/>
                </a:cubicBezTo>
                <a:cubicBezTo>
                  <a:pt x="4656715" y="-8614"/>
                  <a:pt x="4729278" y="40403"/>
                  <a:pt x="4915596" y="0"/>
                </a:cubicBezTo>
                <a:cubicBezTo>
                  <a:pt x="5101914" y="-40403"/>
                  <a:pt x="5146406" y="6956"/>
                  <a:pt x="5322805" y="0"/>
                </a:cubicBezTo>
                <a:cubicBezTo>
                  <a:pt x="5499204" y="-6956"/>
                  <a:pt x="5525876" y="2322"/>
                  <a:pt x="5642755" y="0"/>
                </a:cubicBezTo>
                <a:cubicBezTo>
                  <a:pt x="5759634" y="-2322"/>
                  <a:pt x="6017428" y="38728"/>
                  <a:pt x="6137223" y="0"/>
                </a:cubicBezTo>
                <a:cubicBezTo>
                  <a:pt x="6257018" y="-38728"/>
                  <a:pt x="6391336" y="37923"/>
                  <a:pt x="6631692" y="0"/>
                </a:cubicBezTo>
                <a:cubicBezTo>
                  <a:pt x="6872048" y="-37923"/>
                  <a:pt x="6949420" y="54552"/>
                  <a:pt x="7213419" y="0"/>
                </a:cubicBezTo>
                <a:cubicBezTo>
                  <a:pt x="7477418" y="-54552"/>
                  <a:pt x="7673791" y="68818"/>
                  <a:pt x="7795146" y="0"/>
                </a:cubicBezTo>
                <a:cubicBezTo>
                  <a:pt x="7916501" y="-68818"/>
                  <a:pt x="8483846" y="72304"/>
                  <a:pt x="8725910" y="0"/>
                </a:cubicBezTo>
                <a:cubicBezTo>
                  <a:pt x="8750595" y="107194"/>
                  <a:pt x="8676274" y="329951"/>
                  <a:pt x="8725910" y="517065"/>
                </a:cubicBezTo>
                <a:cubicBezTo>
                  <a:pt x="8775546" y="704180"/>
                  <a:pt x="8719512" y="818746"/>
                  <a:pt x="8725910" y="1077218"/>
                </a:cubicBezTo>
                <a:cubicBezTo>
                  <a:pt x="8632807" y="1100313"/>
                  <a:pt x="8485208" y="1063030"/>
                  <a:pt x="8318701" y="1077218"/>
                </a:cubicBezTo>
                <a:cubicBezTo>
                  <a:pt x="8152194" y="1091406"/>
                  <a:pt x="7969918" y="1058325"/>
                  <a:pt x="7824233" y="1077218"/>
                </a:cubicBezTo>
                <a:cubicBezTo>
                  <a:pt x="7678548" y="1096111"/>
                  <a:pt x="7255642" y="1061433"/>
                  <a:pt x="7067987" y="1077218"/>
                </a:cubicBezTo>
                <a:cubicBezTo>
                  <a:pt x="6880332" y="1093003"/>
                  <a:pt x="6541444" y="1045475"/>
                  <a:pt x="6399001" y="1077218"/>
                </a:cubicBezTo>
                <a:cubicBezTo>
                  <a:pt x="6256558" y="1108961"/>
                  <a:pt x="6225265" y="1060913"/>
                  <a:pt x="6079051" y="1077218"/>
                </a:cubicBezTo>
                <a:cubicBezTo>
                  <a:pt x="5932837" y="1093523"/>
                  <a:pt x="5570315" y="991255"/>
                  <a:pt x="5322805" y="1077218"/>
                </a:cubicBezTo>
                <a:cubicBezTo>
                  <a:pt x="5075295" y="1163181"/>
                  <a:pt x="4859485" y="1025379"/>
                  <a:pt x="4653819" y="1077218"/>
                </a:cubicBezTo>
                <a:cubicBezTo>
                  <a:pt x="4448153" y="1129057"/>
                  <a:pt x="4297512" y="1075364"/>
                  <a:pt x="4072091" y="1077218"/>
                </a:cubicBezTo>
                <a:cubicBezTo>
                  <a:pt x="3846670" y="1079072"/>
                  <a:pt x="3638360" y="1066705"/>
                  <a:pt x="3315846" y="1077218"/>
                </a:cubicBezTo>
                <a:cubicBezTo>
                  <a:pt x="2993332" y="1087731"/>
                  <a:pt x="2857594" y="1064709"/>
                  <a:pt x="2646859" y="1077218"/>
                </a:cubicBezTo>
                <a:cubicBezTo>
                  <a:pt x="2436124" y="1089727"/>
                  <a:pt x="2374544" y="1065552"/>
                  <a:pt x="2152391" y="1077218"/>
                </a:cubicBezTo>
                <a:cubicBezTo>
                  <a:pt x="1930238" y="1088884"/>
                  <a:pt x="1927083" y="1064717"/>
                  <a:pt x="1745182" y="1077218"/>
                </a:cubicBezTo>
                <a:cubicBezTo>
                  <a:pt x="1563281" y="1089719"/>
                  <a:pt x="1514699" y="1072258"/>
                  <a:pt x="1425232" y="1077218"/>
                </a:cubicBezTo>
                <a:cubicBezTo>
                  <a:pt x="1335765" y="1082178"/>
                  <a:pt x="1139046" y="1022745"/>
                  <a:pt x="930764" y="1077218"/>
                </a:cubicBezTo>
                <a:cubicBezTo>
                  <a:pt x="722482" y="1131691"/>
                  <a:pt x="378117" y="1071865"/>
                  <a:pt x="0" y="1077218"/>
                </a:cubicBezTo>
                <a:cubicBezTo>
                  <a:pt x="-26274" y="917071"/>
                  <a:pt x="2727" y="735267"/>
                  <a:pt x="0" y="560153"/>
                </a:cubicBezTo>
                <a:cubicBezTo>
                  <a:pt x="-2727" y="385039"/>
                  <a:pt x="52265" y="153241"/>
                  <a:pt x="0" y="0"/>
                </a:cubicBezTo>
                <a:close/>
              </a:path>
            </a:pathLst>
          </a:custGeom>
          <a:solidFill>
            <a:schemeClr val="tx1">
              <a:alpha val="38000"/>
            </a:schemeClr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367844619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I have cried out by day and in the night before You.</a:t>
            </a:r>
            <a:r>
              <a:rPr lang="en-US" dirty="0"/>
              <a:t>.</a:t>
            </a:r>
          </a:p>
          <a:p>
            <a:pPr algn="ctr"/>
            <a:r>
              <a:rPr lang="en-US" sz="3200" i="1" dirty="0">
                <a:solidFill>
                  <a:schemeClr val="bg1"/>
                </a:solidFill>
              </a:rPr>
              <a:t>Psalm 88:1b</a:t>
            </a:r>
            <a:endParaRPr lang="en-US" sz="4800" i="1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2C197A3-0F2B-493B-94D3-DCF90128311B}"/>
              </a:ext>
            </a:extLst>
          </p:cNvPr>
          <p:cNvSpPr txBox="1"/>
          <p:nvPr/>
        </p:nvSpPr>
        <p:spPr>
          <a:xfrm>
            <a:off x="315776" y="4445914"/>
            <a:ext cx="8512428" cy="1569660"/>
          </a:xfrm>
          <a:custGeom>
            <a:avLst/>
            <a:gdLst>
              <a:gd name="connsiteX0" fmla="*/ 0 w 8512428"/>
              <a:gd name="connsiteY0" fmla="*/ 0 h 1569660"/>
              <a:gd name="connsiteX1" fmla="*/ 737744 w 8512428"/>
              <a:gd name="connsiteY1" fmla="*/ 0 h 1569660"/>
              <a:gd name="connsiteX2" fmla="*/ 1049866 w 8512428"/>
              <a:gd name="connsiteY2" fmla="*/ 0 h 1569660"/>
              <a:gd name="connsiteX3" fmla="*/ 1361988 w 8512428"/>
              <a:gd name="connsiteY3" fmla="*/ 0 h 1569660"/>
              <a:gd name="connsiteX4" fmla="*/ 1759235 w 8512428"/>
              <a:gd name="connsiteY4" fmla="*/ 0 h 1569660"/>
              <a:gd name="connsiteX5" fmla="*/ 2241606 w 8512428"/>
              <a:gd name="connsiteY5" fmla="*/ 0 h 1569660"/>
              <a:gd name="connsiteX6" fmla="*/ 2638853 w 8512428"/>
              <a:gd name="connsiteY6" fmla="*/ 0 h 1569660"/>
              <a:gd name="connsiteX7" fmla="*/ 3121224 w 8512428"/>
              <a:gd name="connsiteY7" fmla="*/ 0 h 1569660"/>
              <a:gd name="connsiteX8" fmla="*/ 3858967 w 8512428"/>
              <a:gd name="connsiteY8" fmla="*/ 0 h 1569660"/>
              <a:gd name="connsiteX9" fmla="*/ 4256214 w 8512428"/>
              <a:gd name="connsiteY9" fmla="*/ 0 h 1569660"/>
              <a:gd name="connsiteX10" fmla="*/ 4568336 w 8512428"/>
              <a:gd name="connsiteY10" fmla="*/ 0 h 1569660"/>
              <a:gd name="connsiteX11" fmla="*/ 5220956 w 8512428"/>
              <a:gd name="connsiteY11" fmla="*/ 0 h 1569660"/>
              <a:gd name="connsiteX12" fmla="*/ 5788451 w 8512428"/>
              <a:gd name="connsiteY12" fmla="*/ 0 h 1569660"/>
              <a:gd name="connsiteX13" fmla="*/ 6270822 w 8512428"/>
              <a:gd name="connsiteY13" fmla="*/ 0 h 1569660"/>
              <a:gd name="connsiteX14" fmla="*/ 6668069 w 8512428"/>
              <a:gd name="connsiteY14" fmla="*/ 0 h 1569660"/>
              <a:gd name="connsiteX15" fmla="*/ 7320688 w 8512428"/>
              <a:gd name="connsiteY15" fmla="*/ 0 h 1569660"/>
              <a:gd name="connsiteX16" fmla="*/ 7973308 w 8512428"/>
              <a:gd name="connsiteY16" fmla="*/ 0 h 1569660"/>
              <a:gd name="connsiteX17" fmla="*/ 8512428 w 8512428"/>
              <a:gd name="connsiteY17" fmla="*/ 0 h 1569660"/>
              <a:gd name="connsiteX18" fmla="*/ 8512428 w 8512428"/>
              <a:gd name="connsiteY18" fmla="*/ 507523 h 1569660"/>
              <a:gd name="connsiteX19" fmla="*/ 8512428 w 8512428"/>
              <a:gd name="connsiteY19" fmla="*/ 1062137 h 1569660"/>
              <a:gd name="connsiteX20" fmla="*/ 8512428 w 8512428"/>
              <a:gd name="connsiteY20" fmla="*/ 1569660 h 1569660"/>
              <a:gd name="connsiteX21" fmla="*/ 8030057 w 8512428"/>
              <a:gd name="connsiteY21" fmla="*/ 1569660 h 1569660"/>
              <a:gd name="connsiteX22" fmla="*/ 7377438 w 8512428"/>
              <a:gd name="connsiteY22" fmla="*/ 1569660 h 1569660"/>
              <a:gd name="connsiteX23" fmla="*/ 7065315 w 8512428"/>
              <a:gd name="connsiteY23" fmla="*/ 1569660 h 1569660"/>
              <a:gd name="connsiteX24" fmla="*/ 6582944 w 8512428"/>
              <a:gd name="connsiteY24" fmla="*/ 1569660 h 1569660"/>
              <a:gd name="connsiteX25" fmla="*/ 5930325 w 8512428"/>
              <a:gd name="connsiteY25" fmla="*/ 1569660 h 1569660"/>
              <a:gd name="connsiteX26" fmla="*/ 5277705 w 8512428"/>
              <a:gd name="connsiteY26" fmla="*/ 1569660 h 1569660"/>
              <a:gd name="connsiteX27" fmla="*/ 4539962 w 8512428"/>
              <a:gd name="connsiteY27" fmla="*/ 1569660 h 1569660"/>
              <a:gd name="connsiteX28" fmla="*/ 3802218 w 8512428"/>
              <a:gd name="connsiteY28" fmla="*/ 1569660 h 1569660"/>
              <a:gd name="connsiteX29" fmla="*/ 3234723 w 8512428"/>
              <a:gd name="connsiteY29" fmla="*/ 1569660 h 1569660"/>
              <a:gd name="connsiteX30" fmla="*/ 2922600 w 8512428"/>
              <a:gd name="connsiteY30" fmla="*/ 1569660 h 1569660"/>
              <a:gd name="connsiteX31" fmla="*/ 2184857 w 8512428"/>
              <a:gd name="connsiteY31" fmla="*/ 1569660 h 1569660"/>
              <a:gd name="connsiteX32" fmla="*/ 1447113 w 8512428"/>
              <a:gd name="connsiteY32" fmla="*/ 1569660 h 1569660"/>
              <a:gd name="connsiteX33" fmla="*/ 879618 w 8512428"/>
              <a:gd name="connsiteY33" fmla="*/ 1569660 h 1569660"/>
              <a:gd name="connsiteX34" fmla="*/ 0 w 8512428"/>
              <a:gd name="connsiteY34" fmla="*/ 1569660 h 1569660"/>
              <a:gd name="connsiteX35" fmla="*/ 0 w 8512428"/>
              <a:gd name="connsiteY35" fmla="*/ 1077833 h 1569660"/>
              <a:gd name="connsiteX36" fmla="*/ 0 w 8512428"/>
              <a:gd name="connsiteY36" fmla="*/ 554613 h 1569660"/>
              <a:gd name="connsiteX37" fmla="*/ 0 w 8512428"/>
              <a:gd name="connsiteY37" fmla="*/ 0 h 1569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8512428" h="1569660" fill="none" extrusionOk="0">
                <a:moveTo>
                  <a:pt x="0" y="0"/>
                </a:moveTo>
                <a:cubicBezTo>
                  <a:pt x="186727" y="-25241"/>
                  <a:pt x="547726" y="31296"/>
                  <a:pt x="737744" y="0"/>
                </a:cubicBezTo>
                <a:cubicBezTo>
                  <a:pt x="927762" y="-31296"/>
                  <a:pt x="903885" y="19713"/>
                  <a:pt x="1049866" y="0"/>
                </a:cubicBezTo>
                <a:cubicBezTo>
                  <a:pt x="1195847" y="-19713"/>
                  <a:pt x="1258681" y="17620"/>
                  <a:pt x="1361988" y="0"/>
                </a:cubicBezTo>
                <a:cubicBezTo>
                  <a:pt x="1465295" y="-17620"/>
                  <a:pt x="1571239" y="11154"/>
                  <a:pt x="1759235" y="0"/>
                </a:cubicBezTo>
                <a:cubicBezTo>
                  <a:pt x="1947231" y="-11154"/>
                  <a:pt x="2052599" y="2704"/>
                  <a:pt x="2241606" y="0"/>
                </a:cubicBezTo>
                <a:cubicBezTo>
                  <a:pt x="2430613" y="-2704"/>
                  <a:pt x="2473163" y="37735"/>
                  <a:pt x="2638853" y="0"/>
                </a:cubicBezTo>
                <a:cubicBezTo>
                  <a:pt x="2804543" y="-37735"/>
                  <a:pt x="2912166" y="36506"/>
                  <a:pt x="3121224" y="0"/>
                </a:cubicBezTo>
                <a:cubicBezTo>
                  <a:pt x="3330282" y="-36506"/>
                  <a:pt x="3519984" y="55756"/>
                  <a:pt x="3858967" y="0"/>
                </a:cubicBezTo>
                <a:cubicBezTo>
                  <a:pt x="4197950" y="-55756"/>
                  <a:pt x="4142208" y="21328"/>
                  <a:pt x="4256214" y="0"/>
                </a:cubicBezTo>
                <a:cubicBezTo>
                  <a:pt x="4370220" y="-21328"/>
                  <a:pt x="4482387" y="18067"/>
                  <a:pt x="4568336" y="0"/>
                </a:cubicBezTo>
                <a:cubicBezTo>
                  <a:pt x="4654285" y="-18067"/>
                  <a:pt x="5009114" y="3700"/>
                  <a:pt x="5220956" y="0"/>
                </a:cubicBezTo>
                <a:cubicBezTo>
                  <a:pt x="5432798" y="-3700"/>
                  <a:pt x="5636202" y="42326"/>
                  <a:pt x="5788451" y="0"/>
                </a:cubicBezTo>
                <a:cubicBezTo>
                  <a:pt x="5940700" y="-42326"/>
                  <a:pt x="6123217" y="46160"/>
                  <a:pt x="6270822" y="0"/>
                </a:cubicBezTo>
                <a:cubicBezTo>
                  <a:pt x="6418427" y="-46160"/>
                  <a:pt x="6482724" y="20077"/>
                  <a:pt x="6668069" y="0"/>
                </a:cubicBezTo>
                <a:cubicBezTo>
                  <a:pt x="6853414" y="-20077"/>
                  <a:pt x="7146373" y="29533"/>
                  <a:pt x="7320688" y="0"/>
                </a:cubicBezTo>
                <a:cubicBezTo>
                  <a:pt x="7495003" y="-29533"/>
                  <a:pt x="7815696" y="17484"/>
                  <a:pt x="7973308" y="0"/>
                </a:cubicBezTo>
                <a:cubicBezTo>
                  <a:pt x="8130920" y="-17484"/>
                  <a:pt x="8382406" y="5355"/>
                  <a:pt x="8512428" y="0"/>
                </a:cubicBezTo>
                <a:cubicBezTo>
                  <a:pt x="8554471" y="230985"/>
                  <a:pt x="8486608" y="310570"/>
                  <a:pt x="8512428" y="507523"/>
                </a:cubicBezTo>
                <a:cubicBezTo>
                  <a:pt x="8538248" y="704476"/>
                  <a:pt x="8452552" y="845043"/>
                  <a:pt x="8512428" y="1062137"/>
                </a:cubicBezTo>
                <a:cubicBezTo>
                  <a:pt x="8572304" y="1279231"/>
                  <a:pt x="8504379" y="1396176"/>
                  <a:pt x="8512428" y="1569660"/>
                </a:cubicBezTo>
                <a:cubicBezTo>
                  <a:pt x="8349572" y="1620621"/>
                  <a:pt x="8229406" y="1517835"/>
                  <a:pt x="8030057" y="1569660"/>
                </a:cubicBezTo>
                <a:cubicBezTo>
                  <a:pt x="7830708" y="1621485"/>
                  <a:pt x="7683962" y="1538674"/>
                  <a:pt x="7377438" y="1569660"/>
                </a:cubicBezTo>
                <a:cubicBezTo>
                  <a:pt x="7070914" y="1600646"/>
                  <a:pt x="7178543" y="1548228"/>
                  <a:pt x="7065315" y="1569660"/>
                </a:cubicBezTo>
                <a:cubicBezTo>
                  <a:pt x="6952087" y="1591092"/>
                  <a:pt x="6694119" y="1540140"/>
                  <a:pt x="6582944" y="1569660"/>
                </a:cubicBezTo>
                <a:cubicBezTo>
                  <a:pt x="6471769" y="1599180"/>
                  <a:pt x="6176193" y="1495387"/>
                  <a:pt x="5930325" y="1569660"/>
                </a:cubicBezTo>
                <a:cubicBezTo>
                  <a:pt x="5684457" y="1643933"/>
                  <a:pt x="5589886" y="1501302"/>
                  <a:pt x="5277705" y="1569660"/>
                </a:cubicBezTo>
                <a:cubicBezTo>
                  <a:pt x="4965524" y="1638018"/>
                  <a:pt x="4843861" y="1542127"/>
                  <a:pt x="4539962" y="1569660"/>
                </a:cubicBezTo>
                <a:cubicBezTo>
                  <a:pt x="4236063" y="1597193"/>
                  <a:pt x="4163260" y="1506440"/>
                  <a:pt x="3802218" y="1569660"/>
                </a:cubicBezTo>
                <a:cubicBezTo>
                  <a:pt x="3441176" y="1632880"/>
                  <a:pt x="3464318" y="1525606"/>
                  <a:pt x="3234723" y="1569660"/>
                </a:cubicBezTo>
                <a:cubicBezTo>
                  <a:pt x="3005128" y="1613714"/>
                  <a:pt x="3062546" y="1551315"/>
                  <a:pt x="2922600" y="1569660"/>
                </a:cubicBezTo>
                <a:cubicBezTo>
                  <a:pt x="2782654" y="1588005"/>
                  <a:pt x="2450468" y="1548133"/>
                  <a:pt x="2184857" y="1569660"/>
                </a:cubicBezTo>
                <a:cubicBezTo>
                  <a:pt x="1919246" y="1591187"/>
                  <a:pt x="1612278" y="1517193"/>
                  <a:pt x="1447113" y="1569660"/>
                </a:cubicBezTo>
                <a:cubicBezTo>
                  <a:pt x="1281948" y="1622127"/>
                  <a:pt x="1065554" y="1546765"/>
                  <a:pt x="879618" y="1569660"/>
                </a:cubicBezTo>
                <a:cubicBezTo>
                  <a:pt x="693682" y="1592555"/>
                  <a:pt x="391658" y="1466875"/>
                  <a:pt x="0" y="1569660"/>
                </a:cubicBezTo>
                <a:cubicBezTo>
                  <a:pt x="-36304" y="1357549"/>
                  <a:pt x="12062" y="1189448"/>
                  <a:pt x="0" y="1077833"/>
                </a:cubicBezTo>
                <a:cubicBezTo>
                  <a:pt x="-12062" y="966218"/>
                  <a:pt x="32643" y="668260"/>
                  <a:pt x="0" y="554613"/>
                </a:cubicBezTo>
                <a:cubicBezTo>
                  <a:pt x="-32643" y="440966"/>
                  <a:pt x="48871" y="120066"/>
                  <a:pt x="0" y="0"/>
                </a:cubicBezTo>
                <a:close/>
              </a:path>
              <a:path w="8512428" h="1569660" stroke="0" extrusionOk="0">
                <a:moveTo>
                  <a:pt x="0" y="0"/>
                </a:moveTo>
                <a:cubicBezTo>
                  <a:pt x="116788" y="-47005"/>
                  <a:pt x="257879" y="5571"/>
                  <a:pt x="397247" y="0"/>
                </a:cubicBezTo>
                <a:cubicBezTo>
                  <a:pt x="536615" y="-5571"/>
                  <a:pt x="702218" y="18311"/>
                  <a:pt x="794493" y="0"/>
                </a:cubicBezTo>
                <a:cubicBezTo>
                  <a:pt x="886768" y="-18311"/>
                  <a:pt x="1027194" y="31913"/>
                  <a:pt x="1106616" y="0"/>
                </a:cubicBezTo>
                <a:cubicBezTo>
                  <a:pt x="1186038" y="-31913"/>
                  <a:pt x="1365569" y="46388"/>
                  <a:pt x="1503862" y="0"/>
                </a:cubicBezTo>
                <a:cubicBezTo>
                  <a:pt x="1642155" y="-46388"/>
                  <a:pt x="1812239" y="24144"/>
                  <a:pt x="2071357" y="0"/>
                </a:cubicBezTo>
                <a:cubicBezTo>
                  <a:pt x="2330476" y="-24144"/>
                  <a:pt x="2391245" y="3980"/>
                  <a:pt x="2553728" y="0"/>
                </a:cubicBezTo>
                <a:cubicBezTo>
                  <a:pt x="2716211" y="-3980"/>
                  <a:pt x="2766653" y="1830"/>
                  <a:pt x="2950975" y="0"/>
                </a:cubicBezTo>
                <a:cubicBezTo>
                  <a:pt x="3135297" y="-1830"/>
                  <a:pt x="3124240" y="11826"/>
                  <a:pt x="3263097" y="0"/>
                </a:cubicBezTo>
                <a:cubicBezTo>
                  <a:pt x="3401954" y="-11826"/>
                  <a:pt x="3848538" y="50930"/>
                  <a:pt x="4000841" y="0"/>
                </a:cubicBezTo>
                <a:cubicBezTo>
                  <a:pt x="4153144" y="-50930"/>
                  <a:pt x="4258683" y="29897"/>
                  <a:pt x="4398088" y="0"/>
                </a:cubicBezTo>
                <a:cubicBezTo>
                  <a:pt x="4537493" y="-29897"/>
                  <a:pt x="4676932" y="11129"/>
                  <a:pt x="4795334" y="0"/>
                </a:cubicBezTo>
                <a:cubicBezTo>
                  <a:pt x="4913736" y="-11129"/>
                  <a:pt x="5097013" y="11262"/>
                  <a:pt x="5192581" y="0"/>
                </a:cubicBezTo>
                <a:cubicBezTo>
                  <a:pt x="5288149" y="-11262"/>
                  <a:pt x="5440479" y="69"/>
                  <a:pt x="5504703" y="0"/>
                </a:cubicBezTo>
                <a:cubicBezTo>
                  <a:pt x="5568927" y="-69"/>
                  <a:pt x="5850977" y="51820"/>
                  <a:pt x="5987074" y="0"/>
                </a:cubicBezTo>
                <a:cubicBezTo>
                  <a:pt x="6123171" y="-51820"/>
                  <a:pt x="6264286" y="28857"/>
                  <a:pt x="6469445" y="0"/>
                </a:cubicBezTo>
                <a:cubicBezTo>
                  <a:pt x="6674604" y="-28857"/>
                  <a:pt x="6850115" y="14957"/>
                  <a:pt x="7036940" y="0"/>
                </a:cubicBezTo>
                <a:cubicBezTo>
                  <a:pt x="7223765" y="-14957"/>
                  <a:pt x="7380925" y="19027"/>
                  <a:pt x="7604436" y="0"/>
                </a:cubicBezTo>
                <a:cubicBezTo>
                  <a:pt x="7827947" y="-19027"/>
                  <a:pt x="8308303" y="4965"/>
                  <a:pt x="8512428" y="0"/>
                </a:cubicBezTo>
                <a:cubicBezTo>
                  <a:pt x="8561347" y="98649"/>
                  <a:pt x="8460355" y="338333"/>
                  <a:pt x="8512428" y="491827"/>
                </a:cubicBezTo>
                <a:cubicBezTo>
                  <a:pt x="8564501" y="645321"/>
                  <a:pt x="8493441" y="784861"/>
                  <a:pt x="8512428" y="1030743"/>
                </a:cubicBezTo>
                <a:cubicBezTo>
                  <a:pt x="8531415" y="1276625"/>
                  <a:pt x="8500613" y="1392933"/>
                  <a:pt x="8512428" y="1569660"/>
                </a:cubicBezTo>
                <a:cubicBezTo>
                  <a:pt x="8337519" y="1641713"/>
                  <a:pt x="8010607" y="1557377"/>
                  <a:pt x="7774684" y="1569660"/>
                </a:cubicBezTo>
                <a:cubicBezTo>
                  <a:pt x="7538761" y="1581943"/>
                  <a:pt x="7289949" y="1485827"/>
                  <a:pt x="7036940" y="1569660"/>
                </a:cubicBezTo>
                <a:cubicBezTo>
                  <a:pt x="6783931" y="1653493"/>
                  <a:pt x="6620283" y="1493298"/>
                  <a:pt x="6384321" y="1569660"/>
                </a:cubicBezTo>
                <a:cubicBezTo>
                  <a:pt x="6148359" y="1646022"/>
                  <a:pt x="6163135" y="1537698"/>
                  <a:pt x="6072199" y="1569660"/>
                </a:cubicBezTo>
                <a:cubicBezTo>
                  <a:pt x="5981263" y="1601622"/>
                  <a:pt x="5558557" y="1492017"/>
                  <a:pt x="5334455" y="1569660"/>
                </a:cubicBezTo>
                <a:cubicBezTo>
                  <a:pt x="5110353" y="1647303"/>
                  <a:pt x="4858887" y="1551483"/>
                  <a:pt x="4681835" y="1569660"/>
                </a:cubicBezTo>
                <a:cubicBezTo>
                  <a:pt x="4504783" y="1587837"/>
                  <a:pt x="4333215" y="1540311"/>
                  <a:pt x="4114340" y="1569660"/>
                </a:cubicBezTo>
                <a:cubicBezTo>
                  <a:pt x="3895465" y="1599009"/>
                  <a:pt x="3594512" y="1522797"/>
                  <a:pt x="3376596" y="1569660"/>
                </a:cubicBezTo>
                <a:cubicBezTo>
                  <a:pt x="3158680" y="1616523"/>
                  <a:pt x="2961614" y="1513434"/>
                  <a:pt x="2723977" y="1569660"/>
                </a:cubicBezTo>
                <a:cubicBezTo>
                  <a:pt x="2486340" y="1625886"/>
                  <a:pt x="2406819" y="1518349"/>
                  <a:pt x="2241606" y="1569660"/>
                </a:cubicBezTo>
                <a:cubicBezTo>
                  <a:pt x="2076393" y="1620971"/>
                  <a:pt x="1993134" y="1544775"/>
                  <a:pt x="1844359" y="1569660"/>
                </a:cubicBezTo>
                <a:cubicBezTo>
                  <a:pt x="1695584" y="1594545"/>
                  <a:pt x="1636279" y="1557079"/>
                  <a:pt x="1532237" y="1569660"/>
                </a:cubicBezTo>
                <a:cubicBezTo>
                  <a:pt x="1428195" y="1582241"/>
                  <a:pt x="1270260" y="1549879"/>
                  <a:pt x="1049866" y="1569660"/>
                </a:cubicBezTo>
                <a:cubicBezTo>
                  <a:pt x="829472" y="1589441"/>
                  <a:pt x="727817" y="1519337"/>
                  <a:pt x="482371" y="1569660"/>
                </a:cubicBezTo>
                <a:cubicBezTo>
                  <a:pt x="236926" y="1619983"/>
                  <a:pt x="136583" y="1536988"/>
                  <a:pt x="0" y="1569660"/>
                </a:cubicBezTo>
                <a:cubicBezTo>
                  <a:pt x="-33965" y="1383352"/>
                  <a:pt x="34962" y="1161491"/>
                  <a:pt x="0" y="1030743"/>
                </a:cubicBezTo>
                <a:cubicBezTo>
                  <a:pt x="-34962" y="899995"/>
                  <a:pt x="34291" y="750466"/>
                  <a:pt x="0" y="538917"/>
                </a:cubicBezTo>
                <a:cubicBezTo>
                  <a:pt x="-34291" y="327368"/>
                  <a:pt x="54440" y="230369"/>
                  <a:pt x="0" y="0"/>
                </a:cubicBezTo>
                <a:close/>
              </a:path>
            </a:pathLst>
          </a:custGeom>
          <a:solidFill>
            <a:schemeClr val="tx1">
              <a:alpha val="38000"/>
            </a:schemeClr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367844619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But I, O </a:t>
            </a:r>
            <a:r>
              <a:rPr lang="en-US" sz="3200" cap="small" dirty="0">
                <a:solidFill>
                  <a:schemeClr val="bg1"/>
                </a:solidFill>
              </a:rPr>
              <a:t>Lord</a:t>
            </a:r>
            <a:r>
              <a:rPr lang="en-US" sz="3200" dirty="0">
                <a:solidFill>
                  <a:schemeClr val="bg1"/>
                </a:solidFill>
              </a:rPr>
              <a:t>, have cried out to You for help,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And in the morning my prayer comes before You.</a:t>
            </a:r>
          </a:p>
          <a:p>
            <a:pPr algn="ctr"/>
            <a:r>
              <a:rPr lang="en-US" sz="3200" i="1" dirty="0">
                <a:solidFill>
                  <a:schemeClr val="bg1"/>
                </a:solidFill>
              </a:rPr>
              <a:t>Psalm 88:13</a:t>
            </a:r>
            <a:endParaRPr lang="en-US" sz="48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636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See the source image">
            <a:extLst>
              <a:ext uri="{FF2B5EF4-FFF2-40B4-BE49-F238E27FC236}">
                <a16:creationId xmlns:a16="http://schemas.microsoft.com/office/drawing/2014/main" id="{41B20179-5769-4718-80BD-3E89F118793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10"/>
            <a:ext cx="9143980" cy="685799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Rectangle 70">
            <a:extLst>
              <a:ext uri="{FF2B5EF4-FFF2-40B4-BE49-F238E27FC236}">
                <a16:creationId xmlns:a16="http://schemas.microsoft.com/office/drawing/2014/main" id="{216BB327-7AA9-4EC5-815F-9D8E6BC53E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654" y="115193"/>
            <a:ext cx="8954691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E6B88D0-F164-404C-B9CD-684EA92A371A}"/>
              </a:ext>
            </a:extLst>
          </p:cNvPr>
          <p:cNvSpPr txBox="1"/>
          <p:nvPr/>
        </p:nvSpPr>
        <p:spPr>
          <a:xfrm>
            <a:off x="731510" y="3844048"/>
            <a:ext cx="7680959" cy="1077218"/>
          </a:xfrm>
          <a:custGeom>
            <a:avLst/>
            <a:gdLst>
              <a:gd name="connsiteX0" fmla="*/ 0 w 7680959"/>
              <a:gd name="connsiteY0" fmla="*/ 0 h 1077218"/>
              <a:gd name="connsiteX1" fmla="*/ 514033 w 7680959"/>
              <a:gd name="connsiteY1" fmla="*/ 0 h 1077218"/>
              <a:gd name="connsiteX2" fmla="*/ 874448 w 7680959"/>
              <a:gd name="connsiteY2" fmla="*/ 0 h 1077218"/>
              <a:gd name="connsiteX3" fmla="*/ 1465291 w 7680959"/>
              <a:gd name="connsiteY3" fmla="*/ 0 h 1077218"/>
              <a:gd name="connsiteX4" fmla="*/ 1979324 w 7680959"/>
              <a:gd name="connsiteY4" fmla="*/ 0 h 1077218"/>
              <a:gd name="connsiteX5" fmla="*/ 2493357 w 7680959"/>
              <a:gd name="connsiteY5" fmla="*/ 0 h 1077218"/>
              <a:gd name="connsiteX6" fmla="*/ 3237820 w 7680959"/>
              <a:gd name="connsiteY6" fmla="*/ 0 h 1077218"/>
              <a:gd name="connsiteX7" fmla="*/ 3675043 w 7680959"/>
              <a:gd name="connsiteY7" fmla="*/ 0 h 1077218"/>
              <a:gd name="connsiteX8" fmla="*/ 4035458 w 7680959"/>
              <a:gd name="connsiteY8" fmla="*/ 0 h 1077218"/>
              <a:gd name="connsiteX9" fmla="*/ 4395872 w 7680959"/>
              <a:gd name="connsiteY9" fmla="*/ 0 h 1077218"/>
              <a:gd name="connsiteX10" fmla="*/ 4833096 w 7680959"/>
              <a:gd name="connsiteY10" fmla="*/ 0 h 1077218"/>
              <a:gd name="connsiteX11" fmla="*/ 5347129 w 7680959"/>
              <a:gd name="connsiteY11" fmla="*/ 0 h 1077218"/>
              <a:gd name="connsiteX12" fmla="*/ 5784353 w 7680959"/>
              <a:gd name="connsiteY12" fmla="*/ 0 h 1077218"/>
              <a:gd name="connsiteX13" fmla="*/ 6298386 w 7680959"/>
              <a:gd name="connsiteY13" fmla="*/ 0 h 1077218"/>
              <a:gd name="connsiteX14" fmla="*/ 7042849 w 7680959"/>
              <a:gd name="connsiteY14" fmla="*/ 0 h 1077218"/>
              <a:gd name="connsiteX15" fmla="*/ 7680959 w 7680959"/>
              <a:gd name="connsiteY15" fmla="*/ 0 h 1077218"/>
              <a:gd name="connsiteX16" fmla="*/ 7680959 w 7680959"/>
              <a:gd name="connsiteY16" fmla="*/ 506292 h 1077218"/>
              <a:gd name="connsiteX17" fmla="*/ 7680959 w 7680959"/>
              <a:gd name="connsiteY17" fmla="*/ 1077218 h 1077218"/>
              <a:gd name="connsiteX18" fmla="*/ 7013306 w 7680959"/>
              <a:gd name="connsiteY18" fmla="*/ 1077218 h 1077218"/>
              <a:gd name="connsiteX19" fmla="*/ 6345654 w 7680959"/>
              <a:gd name="connsiteY19" fmla="*/ 1077218 h 1077218"/>
              <a:gd name="connsiteX20" fmla="*/ 5985240 w 7680959"/>
              <a:gd name="connsiteY20" fmla="*/ 1077218 h 1077218"/>
              <a:gd name="connsiteX21" fmla="*/ 5394397 w 7680959"/>
              <a:gd name="connsiteY21" fmla="*/ 1077218 h 1077218"/>
              <a:gd name="connsiteX22" fmla="*/ 4649934 w 7680959"/>
              <a:gd name="connsiteY22" fmla="*/ 1077218 h 1077218"/>
              <a:gd name="connsiteX23" fmla="*/ 4212711 w 7680959"/>
              <a:gd name="connsiteY23" fmla="*/ 1077218 h 1077218"/>
              <a:gd name="connsiteX24" fmla="*/ 3545058 w 7680959"/>
              <a:gd name="connsiteY24" fmla="*/ 1077218 h 1077218"/>
              <a:gd name="connsiteX25" fmla="*/ 3184644 w 7680959"/>
              <a:gd name="connsiteY25" fmla="*/ 1077218 h 1077218"/>
              <a:gd name="connsiteX26" fmla="*/ 2593801 w 7680959"/>
              <a:gd name="connsiteY26" fmla="*/ 1077218 h 1077218"/>
              <a:gd name="connsiteX27" fmla="*/ 1926148 w 7680959"/>
              <a:gd name="connsiteY27" fmla="*/ 1077218 h 1077218"/>
              <a:gd name="connsiteX28" fmla="*/ 1258496 w 7680959"/>
              <a:gd name="connsiteY28" fmla="*/ 1077218 h 1077218"/>
              <a:gd name="connsiteX29" fmla="*/ 898081 w 7680959"/>
              <a:gd name="connsiteY29" fmla="*/ 1077218 h 1077218"/>
              <a:gd name="connsiteX30" fmla="*/ 0 w 7680959"/>
              <a:gd name="connsiteY30" fmla="*/ 1077218 h 1077218"/>
              <a:gd name="connsiteX31" fmla="*/ 0 w 7680959"/>
              <a:gd name="connsiteY31" fmla="*/ 527837 h 1077218"/>
              <a:gd name="connsiteX32" fmla="*/ 0 w 7680959"/>
              <a:gd name="connsiteY32" fmla="*/ 0 h 1077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7680959" h="1077218" fill="none" extrusionOk="0">
                <a:moveTo>
                  <a:pt x="0" y="0"/>
                </a:moveTo>
                <a:cubicBezTo>
                  <a:pt x="164601" y="-60554"/>
                  <a:pt x="382697" y="59053"/>
                  <a:pt x="514033" y="0"/>
                </a:cubicBezTo>
                <a:cubicBezTo>
                  <a:pt x="645369" y="-59053"/>
                  <a:pt x="749324" y="42777"/>
                  <a:pt x="874448" y="0"/>
                </a:cubicBezTo>
                <a:cubicBezTo>
                  <a:pt x="999573" y="-42777"/>
                  <a:pt x="1174776" y="48321"/>
                  <a:pt x="1465291" y="0"/>
                </a:cubicBezTo>
                <a:cubicBezTo>
                  <a:pt x="1755806" y="-48321"/>
                  <a:pt x="1770102" y="34322"/>
                  <a:pt x="1979324" y="0"/>
                </a:cubicBezTo>
                <a:cubicBezTo>
                  <a:pt x="2188546" y="-34322"/>
                  <a:pt x="2376773" y="51774"/>
                  <a:pt x="2493357" y="0"/>
                </a:cubicBezTo>
                <a:cubicBezTo>
                  <a:pt x="2609941" y="-51774"/>
                  <a:pt x="3081505" y="73627"/>
                  <a:pt x="3237820" y="0"/>
                </a:cubicBezTo>
                <a:cubicBezTo>
                  <a:pt x="3394135" y="-73627"/>
                  <a:pt x="3525400" y="30871"/>
                  <a:pt x="3675043" y="0"/>
                </a:cubicBezTo>
                <a:cubicBezTo>
                  <a:pt x="3824686" y="-30871"/>
                  <a:pt x="3946047" y="30497"/>
                  <a:pt x="4035458" y="0"/>
                </a:cubicBezTo>
                <a:cubicBezTo>
                  <a:pt x="4124869" y="-30497"/>
                  <a:pt x="4266031" y="12601"/>
                  <a:pt x="4395872" y="0"/>
                </a:cubicBezTo>
                <a:cubicBezTo>
                  <a:pt x="4525713" y="-12601"/>
                  <a:pt x="4629243" y="43514"/>
                  <a:pt x="4833096" y="0"/>
                </a:cubicBezTo>
                <a:cubicBezTo>
                  <a:pt x="5036949" y="-43514"/>
                  <a:pt x="5093554" y="39321"/>
                  <a:pt x="5347129" y="0"/>
                </a:cubicBezTo>
                <a:cubicBezTo>
                  <a:pt x="5600704" y="-39321"/>
                  <a:pt x="5625817" y="43724"/>
                  <a:pt x="5784353" y="0"/>
                </a:cubicBezTo>
                <a:cubicBezTo>
                  <a:pt x="5942889" y="-43724"/>
                  <a:pt x="6123616" y="3147"/>
                  <a:pt x="6298386" y="0"/>
                </a:cubicBezTo>
                <a:cubicBezTo>
                  <a:pt x="6473156" y="-3147"/>
                  <a:pt x="6810927" y="13363"/>
                  <a:pt x="7042849" y="0"/>
                </a:cubicBezTo>
                <a:cubicBezTo>
                  <a:pt x="7274771" y="-13363"/>
                  <a:pt x="7402603" y="59175"/>
                  <a:pt x="7680959" y="0"/>
                </a:cubicBezTo>
                <a:cubicBezTo>
                  <a:pt x="7687576" y="189929"/>
                  <a:pt x="7634138" y="300868"/>
                  <a:pt x="7680959" y="506292"/>
                </a:cubicBezTo>
                <a:cubicBezTo>
                  <a:pt x="7727780" y="711716"/>
                  <a:pt x="7661254" y="817606"/>
                  <a:pt x="7680959" y="1077218"/>
                </a:cubicBezTo>
                <a:cubicBezTo>
                  <a:pt x="7440150" y="1130665"/>
                  <a:pt x="7256144" y="1003108"/>
                  <a:pt x="7013306" y="1077218"/>
                </a:cubicBezTo>
                <a:cubicBezTo>
                  <a:pt x="6770468" y="1151328"/>
                  <a:pt x="6555049" y="1006302"/>
                  <a:pt x="6345654" y="1077218"/>
                </a:cubicBezTo>
                <a:cubicBezTo>
                  <a:pt x="6136259" y="1148134"/>
                  <a:pt x="6076800" y="1077198"/>
                  <a:pt x="5985240" y="1077218"/>
                </a:cubicBezTo>
                <a:cubicBezTo>
                  <a:pt x="5893680" y="1077238"/>
                  <a:pt x="5574394" y="1016050"/>
                  <a:pt x="5394397" y="1077218"/>
                </a:cubicBezTo>
                <a:cubicBezTo>
                  <a:pt x="5214400" y="1138386"/>
                  <a:pt x="4824734" y="1067712"/>
                  <a:pt x="4649934" y="1077218"/>
                </a:cubicBezTo>
                <a:cubicBezTo>
                  <a:pt x="4475134" y="1086724"/>
                  <a:pt x="4330469" y="1042908"/>
                  <a:pt x="4212711" y="1077218"/>
                </a:cubicBezTo>
                <a:cubicBezTo>
                  <a:pt x="4094953" y="1111528"/>
                  <a:pt x="3806770" y="1043344"/>
                  <a:pt x="3545058" y="1077218"/>
                </a:cubicBezTo>
                <a:cubicBezTo>
                  <a:pt x="3283346" y="1111092"/>
                  <a:pt x="3268771" y="1075207"/>
                  <a:pt x="3184644" y="1077218"/>
                </a:cubicBezTo>
                <a:cubicBezTo>
                  <a:pt x="3100517" y="1079229"/>
                  <a:pt x="2741275" y="1010929"/>
                  <a:pt x="2593801" y="1077218"/>
                </a:cubicBezTo>
                <a:cubicBezTo>
                  <a:pt x="2446327" y="1143507"/>
                  <a:pt x="2215702" y="1065856"/>
                  <a:pt x="1926148" y="1077218"/>
                </a:cubicBezTo>
                <a:cubicBezTo>
                  <a:pt x="1636594" y="1088580"/>
                  <a:pt x="1536651" y="1044301"/>
                  <a:pt x="1258496" y="1077218"/>
                </a:cubicBezTo>
                <a:cubicBezTo>
                  <a:pt x="980341" y="1110135"/>
                  <a:pt x="1012907" y="1052842"/>
                  <a:pt x="898081" y="1077218"/>
                </a:cubicBezTo>
                <a:cubicBezTo>
                  <a:pt x="783256" y="1101594"/>
                  <a:pt x="323951" y="1034962"/>
                  <a:pt x="0" y="1077218"/>
                </a:cubicBezTo>
                <a:cubicBezTo>
                  <a:pt x="-34274" y="917144"/>
                  <a:pt x="35139" y="787826"/>
                  <a:pt x="0" y="527837"/>
                </a:cubicBezTo>
                <a:cubicBezTo>
                  <a:pt x="-35139" y="267848"/>
                  <a:pt x="62901" y="194997"/>
                  <a:pt x="0" y="0"/>
                </a:cubicBezTo>
                <a:close/>
              </a:path>
              <a:path w="7680959" h="1077218" stroke="0" extrusionOk="0">
                <a:moveTo>
                  <a:pt x="0" y="0"/>
                </a:moveTo>
                <a:cubicBezTo>
                  <a:pt x="161184" y="-32219"/>
                  <a:pt x="234127" y="4609"/>
                  <a:pt x="437224" y="0"/>
                </a:cubicBezTo>
                <a:cubicBezTo>
                  <a:pt x="640321" y="-4609"/>
                  <a:pt x="775925" y="17977"/>
                  <a:pt x="874448" y="0"/>
                </a:cubicBezTo>
                <a:cubicBezTo>
                  <a:pt x="972971" y="-17977"/>
                  <a:pt x="1077455" y="15431"/>
                  <a:pt x="1234862" y="0"/>
                </a:cubicBezTo>
                <a:cubicBezTo>
                  <a:pt x="1392269" y="-15431"/>
                  <a:pt x="1474732" y="37256"/>
                  <a:pt x="1672086" y="0"/>
                </a:cubicBezTo>
                <a:cubicBezTo>
                  <a:pt x="1869440" y="-37256"/>
                  <a:pt x="2124880" y="16456"/>
                  <a:pt x="2262929" y="0"/>
                </a:cubicBezTo>
                <a:cubicBezTo>
                  <a:pt x="2400978" y="-16456"/>
                  <a:pt x="2660954" y="53162"/>
                  <a:pt x="2776962" y="0"/>
                </a:cubicBezTo>
                <a:cubicBezTo>
                  <a:pt x="2892970" y="-53162"/>
                  <a:pt x="3049737" y="51533"/>
                  <a:pt x="3214186" y="0"/>
                </a:cubicBezTo>
                <a:cubicBezTo>
                  <a:pt x="3378635" y="-51533"/>
                  <a:pt x="3463425" y="37825"/>
                  <a:pt x="3574600" y="0"/>
                </a:cubicBezTo>
                <a:cubicBezTo>
                  <a:pt x="3685775" y="-37825"/>
                  <a:pt x="4127382" y="35659"/>
                  <a:pt x="4319062" y="0"/>
                </a:cubicBezTo>
                <a:cubicBezTo>
                  <a:pt x="4510742" y="-35659"/>
                  <a:pt x="4608653" y="47451"/>
                  <a:pt x="4756286" y="0"/>
                </a:cubicBezTo>
                <a:cubicBezTo>
                  <a:pt x="4903919" y="-47451"/>
                  <a:pt x="4977196" y="43072"/>
                  <a:pt x="5193510" y="0"/>
                </a:cubicBezTo>
                <a:cubicBezTo>
                  <a:pt x="5409824" y="-43072"/>
                  <a:pt x="5469739" y="4922"/>
                  <a:pt x="5630734" y="0"/>
                </a:cubicBezTo>
                <a:cubicBezTo>
                  <a:pt x="5791729" y="-4922"/>
                  <a:pt x="5889576" y="15241"/>
                  <a:pt x="5991148" y="0"/>
                </a:cubicBezTo>
                <a:cubicBezTo>
                  <a:pt x="6092720" y="-15241"/>
                  <a:pt x="6316672" y="21300"/>
                  <a:pt x="6505181" y="0"/>
                </a:cubicBezTo>
                <a:cubicBezTo>
                  <a:pt x="6693690" y="-21300"/>
                  <a:pt x="6805876" y="23106"/>
                  <a:pt x="7019215" y="0"/>
                </a:cubicBezTo>
                <a:cubicBezTo>
                  <a:pt x="7232554" y="-23106"/>
                  <a:pt x="7367899" y="75999"/>
                  <a:pt x="7680959" y="0"/>
                </a:cubicBezTo>
                <a:cubicBezTo>
                  <a:pt x="7729234" y="214946"/>
                  <a:pt x="7675650" y="319734"/>
                  <a:pt x="7680959" y="538609"/>
                </a:cubicBezTo>
                <a:cubicBezTo>
                  <a:pt x="7686268" y="757484"/>
                  <a:pt x="7663079" y="920528"/>
                  <a:pt x="7680959" y="1077218"/>
                </a:cubicBezTo>
                <a:cubicBezTo>
                  <a:pt x="7396082" y="1103377"/>
                  <a:pt x="7253505" y="1033253"/>
                  <a:pt x="7090116" y="1077218"/>
                </a:cubicBezTo>
                <a:cubicBezTo>
                  <a:pt x="6926727" y="1121183"/>
                  <a:pt x="6715067" y="1066311"/>
                  <a:pt x="6576083" y="1077218"/>
                </a:cubicBezTo>
                <a:cubicBezTo>
                  <a:pt x="6437099" y="1088125"/>
                  <a:pt x="6338623" y="1041036"/>
                  <a:pt x="6215668" y="1077218"/>
                </a:cubicBezTo>
                <a:cubicBezTo>
                  <a:pt x="6092713" y="1113400"/>
                  <a:pt x="5842861" y="1021869"/>
                  <a:pt x="5701635" y="1077218"/>
                </a:cubicBezTo>
                <a:cubicBezTo>
                  <a:pt x="5560409" y="1132567"/>
                  <a:pt x="5202577" y="1000909"/>
                  <a:pt x="4957173" y="1077218"/>
                </a:cubicBezTo>
                <a:cubicBezTo>
                  <a:pt x="4711769" y="1153527"/>
                  <a:pt x="4457136" y="1019177"/>
                  <a:pt x="4289520" y="1077218"/>
                </a:cubicBezTo>
                <a:cubicBezTo>
                  <a:pt x="4121904" y="1135259"/>
                  <a:pt x="4015382" y="1075914"/>
                  <a:pt x="3929106" y="1077218"/>
                </a:cubicBezTo>
                <a:cubicBezTo>
                  <a:pt x="3842830" y="1078522"/>
                  <a:pt x="3444370" y="1062455"/>
                  <a:pt x="3184644" y="1077218"/>
                </a:cubicBezTo>
                <a:cubicBezTo>
                  <a:pt x="2924918" y="1091981"/>
                  <a:pt x="2764466" y="1054588"/>
                  <a:pt x="2516991" y="1077218"/>
                </a:cubicBezTo>
                <a:cubicBezTo>
                  <a:pt x="2269516" y="1099848"/>
                  <a:pt x="2144792" y="1053049"/>
                  <a:pt x="1926148" y="1077218"/>
                </a:cubicBezTo>
                <a:cubicBezTo>
                  <a:pt x="1707504" y="1101387"/>
                  <a:pt x="1514622" y="1060909"/>
                  <a:pt x="1181686" y="1077218"/>
                </a:cubicBezTo>
                <a:cubicBezTo>
                  <a:pt x="848750" y="1093527"/>
                  <a:pt x="750425" y="1073388"/>
                  <a:pt x="514033" y="1077218"/>
                </a:cubicBezTo>
                <a:cubicBezTo>
                  <a:pt x="277641" y="1081048"/>
                  <a:pt x="187718" y="1064800"/>
                  <a:pt x="0" y="1077218"/>
                </a:cubicBezTo>
                <a:cubicBezTo>
                  <a:pt x="-51108" y="909877"/>
                  <a:pt x="39670" y="668743"/>
                  <a:pt x="0" y="560153"/>
                </a:cubicBezTo>
                <a:cubicBezTo>
                  <a:pt x="-39670" y="451564"/>
                  <a:pt x="35829" y="221470"/>
                  <a:pt x="0" y="0"/>
                </a:cubicBezTo>
                <a:close/>
              </a:path>
            </a:pathLst>
          </a:custGeom>
          <a:solidFill>
            <a:schemeClr val="tx1">
              <a:alpha val="38000"/>
            </a:schemeClr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367844619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For my soul has had enough troubles</a:t>
            </a:r>
            <a:r>
              <a:rPr lang="en-US" dirty="0"/>
              <a:t>.</a:t>
            </a:r>
          </a:p>
          <a:p>
            <a:pPr algn="ctr"/>
            <a:r>
              <a:rPr lang="en-US" sz="3200" i="1" dirty="0">
                <a:solidFill>
                  <a:schemeClr val="bg1"/>
                </a:solidFill>
              </a:rPr>
              <a:t>Psalm 88:3a</a:t>
            </a:r>
            <a:endParaRPr lang="en-US" sz="48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602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See the source image">
            <a:extLst>
              <a:ext uri="{FF2B5EF4-FFF2-40B4-BE49-F238E27FC236}">
                <a16:creationId xmlns:a16="http://schemas.microsoft.com/office/drawing/2014/main" id="{41B20179-5769-4718-80BD-3E89F118793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10"/>
            <a:ext cx="9143980" cy="685799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Rectangle 70">
            <a:extLst>
              <a:ext uri="{FF2B5EF4-FFF2-40B4-BE49-F238E27FC236}">
                <a16:creationId xmlns:a16="http://schemas.microsoft.com/office/drawing/2014/main" id="{216BB327-7AA9-4EC5-815F-9D8E6BC53E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654" y="115193"/>
            <a:ext cx="8954691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453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177</Words>
  <Application>Microsoft Office PowerPoint</Application>
  <PresentationFormat>On-screen Show (4:3)</PresentationFormat>
  <Paragraphs>17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Tw Cen MT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Alyse Nash</dc:creator>
  <cp:lastModifiedBy>Eastview Church</cp:lastModifiedBy>
  <cp:revision>11</cp:revision>
  <dcterms:created xsi:type="dcterms:W3CDTF">2020-07-14T17:27:01Z</dcterms:created>
  <dcterms:modified xsi:type="dcterms:W3CDTF">2020-07-16T16:05:56Z</dcterms:modified>
</cp:coreProperties>
</file>