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12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935506-9098-42FF-A3A6-9C74621CF96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41675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35506-9098-42FF-A3A6-9C74621CF96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98273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35506-9098-42FF-A3A6-9C74621CF96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199297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35506-9098-42FF-A3A6-9C74621CF96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342115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935506-9098-42FF-A3A6-9C74621CF96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2771100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935506-9098-42FF-A3A6-9C74621CF96F}"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333469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935506-9098-42FF-A3A6-9C74621CF96F}"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336223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935506-9098-42FF-A3A6-9C74621CF96F}"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50169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35506-9098-42FF-A3A6-9C74621CF96F}"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345829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935506-9098-42FF-A3A6-9C74621CF96F}"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413341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935506-9098-42FF-A3A6-9C74621CF96F}"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01FBD-E08A-4EF3-842F-04018CA7D5E4}" type="slidenum">
              <a:rPr lang="en-US" smtClean="0"/>
              <a:t>‹#›</a:t>
            </a:fld>
            <a:endParaRPr lang="en-US"/>
          </a:p>
        </p:txBody>
      </p:sp>
    </p:spTree>
    <p:extLst>
      <p:ext uri="{BB962C8B-B14F-4D97-AF65-F5344CB8AC3E}">
        <p14:creationId xmlns:p14="http://schemas.microsoft.com/office/powerpoint/2010/main" val="2577449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5506-9098-42FF-A3A6-9C74621CF96F}" type="datetimeFigureOut">
              <a:rPr lang="en-US" smtClean="0"/>
              <a:t>6/5/2020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01FBD-E08A-4EF3-842F-04018CA7D5E4}" type="slidenum">
              <a:rPr lang="en-US" smtClean="0"/>
              <a:t>‹#›</a:t>
            </a:fld>
            <a:endParaRPr lang="en-US"/>
          </a:p>
        </p:txBody>
      </p:sp>
    </p:spTree>
    <p:extLst>
      <p:ext uri="{BB962C8B-B14F-4D97-AF65-F5344CB8AC3E}">
        <p14:creationId xmlns:p14="http://schemas.microsoft.com/office/powerpoint/2010/main" val="3767136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565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11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734517" y="1779526"/>
            <a:ext cx="8015991" cy="3539430"/>
          </a:xfrm>
          <a:prstGeom prst="rect">
            <a:avLst/>
          </a:prstGeom>
        </p:spPr>
        <p:txBody>
          <a:bodyPr wrap="square">
            <a:spAutoFit/>
          </a:bodyPr>
          <a:lstStyle/>
          <a:p>
            <a:r>
              <a:rPr lang="en-US" sz="3200" dirty="0">
                <a:solidFill>
                  <a:schemeClr val="bg1"/>
                </a:solidFill>
                <a:latin typeface="Abadi Extra Light" panose="020B0204020104020204" pitchFamily="34" charset="0"/>
              </a:rPr>
              <a:t>The Pharisee stood and was praying this to himself: ‘God, I thank You that I am not like other people: _________, ________, ________, or even like this __________. </a:t>
            </a:r>
          </a:p>
          <a:p>
            <a:r>
              <a:rPr lang="en-US" sz="3200" dirty="0">
                <a:solidFill>
                  <a:schemeClr val="bg1"/>
                </a:solidFill>
                <a:latin typeface="Abadi Extra Light" panose="020B0204020104020204" pitchFamily="34" charset="0"/>
              </a:rPr>
              <a:t>I ______________;  I ________________.’												</a:t>
            </a:r>
          </a:p>
          <a:p>
            <a:r>
              <a:rPr lang="en-US" sz="3200" dirty="0">
                <a:solidFill>
                  <a:schemeClr val="bg1"/>
                </a:solidFill>
                <a:latin typeface="Abadi Extra Light" panose="020B0204020104020204" pitchFamily="34" charset="0"/>
              </a:rPr>
              <a:t>										</a:t>
            </a:r>
          </a:p>
        </p:txBody>
      </p:sp>
    </p:spTree>
    <p:extLst>
      <p:ext uri="{BB962C8B-B14F-4D97-AF65-F5344CB8AC3E}">
        <p14:creationId xmlns:p14="http://schemas.microsoft.com/office/powerpoint/2010/main" val="2701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564004" y="2151727"/>
            <a:ext cx="8015991" cy="2554545"/>
          </a:xfrm>
          <a:prstGeom prst="rect">
            <a:avLst/>
          </a:prstGeom>
        </p:spPr>
        <p:txBody>
          <a:bodyPr wrap="square">
            <a:spAutoFit/>
          </a:bodyPr>
          <a:lstStyle/>
          <a:p>
            <a:r>
              <a:rPr lang="en-US" sz="3200" dirty="0">
                <a:solidFill>
                  <a:schemeClr val="bg1"/>
                </a:solidFill>
                <a:latin typeface="Abadi Extra Light" panose="020B0204020104020204" pitchFamily="34" charset="0"/>
              </a:rPr>
              <a:t>But the tax collector, standing some distance away, was even unwilling to lift up his eyes to heaven, but was beating his breast, saying,  ‘God, be merciful to me, the sinner!’ 					</a:t>
            </a:r>
          </a:p>
          <a:p>
            <a:r>
              <a:rPr lang="en-US" sz="3200" dirty="0">
                <a:solidFill>
                  <a:schemeClr val="bg1"/>
                </a:solidFill>
                <a:latin typeface="Abadi Extra Light" panose="020B0204020104020204" pitchFamily="34" charset="0"/>
              </a:rPr>
              <a:t>												 Luke 18:13</a:t>
            </a:r>
          </a:p>
        </p:txBody>
      </p:sp>
    </p:spTree>
    <p:extLst>
      <p:ext uri="{BB962C8B-B14F-4D97-AF65-F5344CB8AC3E}">
        <p14:creationId xmlns:p14="http://schemas.microsoft.com/office/powerpoint/2010/main" val="389357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08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476874" y="1166842"/>
            <a:ext cx="8190251" cy="4524315"/>
          </a:xfrm>
          <a:prstGeom prst="rect">
            <a:avLst/>
          </a:prstGeom>
        </p:spPr>
        <p:txBody>
          <a:bodyPr wrap="square">
            <a:spAutoFit/>
          </a:bodyPr>
          <a:lstStyle/>
          <a:p>
            <a:r>
              <a:rPr lang="en-US" sz="3200" dirty="0">
                <a:solidFill>
                  <a:schemeClr val="bg1"/>
                </a:solidFill>
                <a:latin typeface="Abadi Extra Light" panose="020B0204020104020204" pitchFamily="34" charset="0"/>
              </a:rPr>
              <a:t>And they were bringing even their babies to Him so that He would touch them, but when the disciples saw it, they began rebuking them. But Jesus called for them, saying, “Permit the children to come to Me, and do not hinder them, for the kingdom of God belongs to such as these. Truly I say to you, whoever does not receive the kingdom of God like a child will not enter it at all.”</a:t>
            </a:r>
          </a:p>
          <a:p>
            <a:r>
              <a:rPr lang="en-US" sz="3200" dirty="0">
                <a:solidFill>
                  <a:schemeClr val="bg1"/>
                </a:solidFill>
                <a:latin typeface="Abadi Extra Light" panose="020B0204020104020204" pitchFamily="34" charset="0"/>
              </a:rPr>
              <a:t>											   Luke 18:15-17</a:t>
            </a:r>
          </a:p>
        </p:txBody>
      </p:sp>
    </p:spTree>
    <p:extLst>
      <p:ext uri="{BB962C8B-B14F-4D97-AF65-F5344CB8AC3E}">
        <p14:creationId xmlns:p14="http://schemas.microsoft.com/office/powerpoint/2010/main" val="1061993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348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4EFB00-CE98-4578-AD67-62A87B17A8B4}"/>
              </a:ext>
            </a:extLst>
          </p:cNvPr>
          <p:cNvSpPr txBox="1"/>
          <p:nvPr/>
        </p:nvSpPr>
        <p:spPr>
          <a:xfrm>
            <a:off x="0" y="1873770"/>
            <a:ext cx="9143999" cy="769441"/>
          </a:xfrm>
          <a:prstGeom prst="rect">
            <a:avLst/>
          </a:prstGeom>
          <a:noFill/>
        </p:spPr>
        <p:txBody>
          <a:bodyPr wrap="square" rtlCol="0">
            <a:spAutoFit/>
          </a:bodyPr>
          <a:lstStyle/>
          <a:p>
            <a:pPr algn="ctr"/>
            <a:r>
              <a:rPr lang="en-US" sz="4400" dirty="0">
                <a:solidFill>
                  <a:schemeClr val="bg1"/>
                </a:solidFill>
                <a:effectLst>
                  <a:reflection blurRad="6350" stA="50000" endA="300" endPos="50000" dist="29997" dir="5400000" sy="-100000" algn="bl" rotWithShape="0"/>
                </a:effectLst>
                <a:latin typeface="Abadi Extra Light" panose="020B0204020104020204" pitchFamily="34" charset="0"/>
                <a:cs typeface="Angsana New" panose="02020603050405020304" pitchFamily="18" charset="-34"/>
              </a:rPr>
              <a:t>some people who trusted in themselves</a:t>
            </a:r>
          </a:p>
        </p:txBody>
      </p:sp>
      <p:sp>
        <p:nvSpPr>
          <p:cNvPr id="6" name="Rectangle 5">
            <a:extLst>
              <a:ext uri="{FF2B5EF4-FFF2-40B4-BE49-F238E27FC236}">
                <a16:creationId xmlns:a16="http://schemas.microsoft.com/office/drawing/2014/main" id="{9D8E5DF9-232C-4E21-89AA-D0AEAFBAA3E6}"/>
              </a:ext>
            </a:extLst>
          </p:cNvPr>
          <p:cNvSpPr/>
          <p:nvPr/>
        </p:nvSpPr>
        <p:spPr>
          <a:xfrm>
            <a:off x="149902" y="2773180"/>
            <a:ext cx="8844196" cy="655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latin typeface="Abadi Extra Light" panose="020B0204020104020204" pitchFamily="34" charset="0"/>
              </a:rPr>
              <a:t>Luke 18:9-14</a:t>
            </a:r>
          </a:p>
        </p:txBody>
      </p:sp>
    </p:spTree>
    <p:extLst>
      <p:ext uri="{BB962C8B-B14F-4D97-AF65-F5344CB8AC3E}">
        <p14:creationId xmlns:p14="http://schemas.microsoft.com/office/powerpoint/2010/main" val="83178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337278" y="700234"/>
            <a:ext cx="8469443" cy="2000548"/>
          </a:xfrm>
          <a:prstGeom prst="rect">
            <a:avLst/>
          </a:prstGeom>
        </p:spPr>
        <p:txBody>
          <a:bodyPr wrap="square">
            <a:spAutoFit/>
          </a:bodyPr>
          <a:lstStyle/>
          <a:p>
            <a:r>
              <a:rPr lang="en-US" sz="3200" dirty="0">
                <a:solidFill>
                  <a:schemeClr val="bg1"/>
                </a:solidFill>
                <a:latin typeface="Abadi Extra Light" panose="020B0204020104020204" pitchFamily="34" charset="0"/>
              </a:rPr>
              <a:t>And He also told this parable to some people who trusted in themselves that they were righteous, and viewed others with contempt</a:t>
            </a:r>
          </a:p>
          <a:p>
            <a:r>
              <a:rPr lang="en-US" sz="2800" dirty="0">
                <a:solidFill>
                  <a:schemeClr val="bg1"/>
                </a:solidFill>
                <a:latin typeface="Abadi Extra Light" panose="020B0204020104020204" pitchFamily="34" charset="0"/>
              </a:rPr>
              <a:t>													Luke 18:9</a:t>
            </a:r>
            <a:r>
              <a:rPr lang="en-US" dirty="0">
                <a:solidFill>
                  <a:srgbClr val="000000"/>
                </a:solidFill>
                <a:latin typeface="Helvetica Neue"/>
              </a:rPr>
              <a:t>, </a:t>
            </a:r>
            <a:endParaRPr lang="en-US" dirty="0"/>
          </a:p>
        </p:txBody>
      </p:sp>
      <p:sp>
        <p:nvSpPr>
          <p:cNvPr id="3" name="Rectangle 2">
            <a:extLst>
              <a:ext uri="{FF2B5EF4-FFF2-40B4-BE49-F238E27FC236}">
                <a16:creationId xmlns:a16="http://schemas.microsoft.com/office/drawing/2014/main" id="{288212D6-7C6D-45FC-A01C-CD760A51A3F5}"/>
              </a:ext>
            </a:extLst>
          </p:cNvPr>
          <p:cNvSpPr/>
          <p:nvPr/>
        </p:nvSpPr>
        <p:spPr>
          <a:xfrm>
            <a:off x="459697" y="3608882"/>
            <a:ext cx="8469443" cy="2062103"/>
          </a:xfrm>
          <a:prstGeom prst="rect">
            <a:avLst/>
          </a:prstGeom>
        </p:spPr>
        <p:txBody>
          <a:bodyPr wrap="square">
            <a:spAutoFit/>
          </a:bodyPr>
          <a:lstStyle/>
          <a:p>
            <a:r>
              <a:rPr lang="en-US" sz="3200" dirty="0">
                <a:solidFill>
                  <a:schemeClr val="bg1"/>
                </a:solidFill>
                <a:latin typeface="Abadi Extra Light" panose="020B0204020104020204" pitchFamily="34" charset="0"/>
              </a:rPr>
              <a:t>Both the Pharisees and the scribes began to grumble, saying, “This man receives sinners and eats with them.”																								</a:t>
            </a:r>
            <a:r>
              <a:rPr lang="en-US" sz="2800" dirty="0">
                <a:solidFill>
                  <a:schemeClr val="bg1"/>
                </a:solidFill>
                <a:latin typeface="Abadi Extra Light" panose="020B0204020104020204" pitchFamily="34" charset="0"/>
              </a:rPr>
              <a:t>Luke 15:2</a:t>
            </a:r>
            <a:endParaRPr lang="en-US" dirty="0"/>
          </a:p>
        </p:txBody>
      </p:sp>
    </p:spTree>
    <p:extLst>
      <p:ext uri="{BB962C8B-B14F-4D97-AF65-F5344CB8AC3E}">
        <p14:creationId xmlns:p14="http://schemas.microsoft.com/office/powerpoint/2010/main" val="121616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337278" y="700234"/>
            <a:ext cx="8469443" cy="2000548"/>
          </a:xfrm>
          <a:prstGeom prst="rect">
            <a:avLst/>
          </a:prstGeom>
        </p:spPr>
        <p:txBody>
          <a:bodyPr wrap="square">
            <a:spAutoFit/>
          </a:bodyPr>
          <a:lstStyle/>
          <a:p>
            <a:r>
              <a:rPr lang="en-US" sz="3200" dirty="0">
                <a:solidFill>
                  <a:schemeClr val="bg1"/>
                </a:solidFill>
                <a:latin typeface="Abadi Extra Light" panose="020B0204020104020204" pitchFamily="34" charset="0"/>
              </a:rPr>
              <a:t>And He also told this parable to some people who trusted in themselves that they were righteous, and </a:t>
            </a:r>
            <a:r>
              <a:rPr lang="en-US" sz="3200" dirty="0">
                <a:solidFill>
                  <a:srgbClr val="FFFF00"/>
                </a:solidFill>
                <a:latin typeface="Abadi Extra Light" panose="020B0204020104020204" pitchFamily="34" charset="0"/>
              </a:rPr>
              <a:t>viewed others with contempt</a:t>
            </a:r>
          </a:p>
          <a:p>
            <a:r>
              <a:rPr lang="en-US" sz="2800" dirty="0">
                <a:solidFill>
                  <a:schemeClr val="bg1"/>
                </a:solidFill>
                <a:latin typeface="Abadi Extra Light" panose="020B0204020104020204" pitchFamily="34" charset="0"/>
              </a:rPr>
              <a:t>													Luke 18:9</a:t>
            </a:r>
            <a:r>
              <a:rPr lang="en-US" dirty="0">
                <a:solidFill>
                  <a:srgbClr val="000000"/>
                </a:solidFill>
                <a:latin typeface="Helvetica Neue"/>
              </a:rPr>
              <a:t>, </a:t>
            </a:r>
            <a:endParaRPr lang="en-US" dirty="0"/>
          </a:p>
        </p:txBody>
      </p:sp>
      <p:sp>
        <p:nvSpPr>
          <p:cNvPr id="3" name="Rectangle 2">
            <a:extLst>
              <a:ext uri="{FF2B5EF4-FFF2-40B4-BE49-F238E27FC236}">
                <a16:creationId xmlns:a16="http://schemas.microsoft.com/office/drawing/2014/main" id="{288212D6-7C6D-45FC-A01C-CD760A51A3F5}"/>
              </a:ext>
            </a:extLst>
          </p:cNvPr>
          <p:cNvSpPr/>
          <p:nvPr/>
        </p:nvSpPr>
        <p:spPr>
          <a:xfrm>
            <a:off x="459697" y="3608882"/>
            <a:ext cx="8469443" cy="2062103"/>
          </a:xfrm>
          <a:prstGeom prst="rect">
            <a:avLst/>
          </a:prstGeom>
        </p:spPr>
        <p:txBody>
          <a:bodyPr wrap="square">
            <a:spAutoFit/>
          </a:bodyPr>
          <a:lstStyle/>
          <a:p>
            <a:r>
              <a:rPr lang="en-US" sz="3200" dirty="0">
                <a:solidFill>
                  <a:schemeClr val="bg1"/>
                </a:solidFill>
                <a:latin typeface="Abadi Extra Light" panose="020B0204020104020204" pitchFamily="34" charset="0"/>
              </a:rPr>
              <a:t>Both the Pharisees and the scribes began to grumble, saying, “</a:t>
            </a:r>
            <a:r>
              <a:rPr lang="en-US" sz="3200" dirty="0">
                <a:solidFill>
                  <a:srgbClr val="FFFF00"/>
                </a:solidFill>
                <a:latin typeface="Abadi Extra Light" panose="020B0204020104020204" pitchFamily="34" charset="0"/>
              </a:rPr>
              <a:t>This man receives sinners and eats with them</a:t>
            </a:r>
            <a:r>
              <a:rPr lang="en-US" sz="3200" dirty="0">
                <a:solidFill>
                  <a:schemeClr val="bg1"/>
                </a:solidFill>
                <a:latin typeface="Abadi Extra Light" panose="020B0204020104020204" pitchFamily="34" charset="0"/>
              </a:rPr>
              <a:t>.”																								</a:t>
            </a:r>
            <a:r>
              <a:rPr lang="en-US" sz="2800" dirty="0">
                <a:solidFill>
                  <a:schemeClr val="bg1"/>
                </a:solidFill>
                <a:latin typeface="Abadi Extra Light" panose="020B0204020104020204" pitchFamily="34" charset="0"/>
              </a:rPr>
              <a:t>Luke 15:2</a:t>
            </a:r>
            <a:endParaRPr lang="en-US" dirty="0"/>
          </a:p>
        </p:txBody>
      </p:sp>
    </p:spTree>
    <p:extLst>
      <p:ext uri="{BB962C8B-B14F-4D97-AF65-F5344CB8AC3E}">
        <p14:creationId xmlns:p14="http://schemas.microsoft.com/office/powerpoint/2010/main" val="351995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97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483433" y="2304182"/>
            <a:ext cx="8446958" cy="1569660"/>
          </a:xfrm>
          <a:prstGeom prst="rect">
            <a:avLst/>
          </a:prstGeom>
        </p:spPr>
        <p:txBody>
          <a:bodyPr wrap="square">
            <a:spAutoFit/>
          </a:bodyPr>
          <a:lstStyle/>
          <a:p>
            <a:r>
              <a:rPr lang="en-US" sz="3200" dirty="0">
                <a:solidFill>
                  <a:schemeClr val="bg1"/>
                </a:solidFill>
                <a:latin typeface="Abadi Extra Light" panose="020B0204020104020204" pitchFamily="34" charset="0"/>
              </a:rPr>
              <a:t>Two men went up into the temple to pray, one a Pharisee and the other a tax collector.																		Luke 18:10</a:t>
            </a:r>
          </a:p>
        </p:txBody>
      </p:sp>
    </p:spTree>
    <p:extLst>
      <p:ext uri="{BB962C8B-B14F-4D97-AF65-F5344CB8AC3E}">
        <p14:creationId xmlns:p14="http://schemas.microsoft.com/office/powerpoint/2010/main" val="122023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483433" y="2304182"/>
            <a:ext cx="8446958" cy="1569660"/>
          </a:xfrm>
          <a:prstGeom prst="rect">
            <a:avLst/>
          </a:prstGeom>
        </p:spPr>
        <p:txBody>
          <a:bodyPr wrap="square">
            <a:spAutoFit/>
          </a:bodyPr>
          <a:lstStyle/>
          <a:p>
            <a:r>
              <a:rPr lang="en-US" sz="3200" dirty="0">
                <a:solidFill>
                  <a:schemeClr val="bg1"/>
                </a:solidFill>
                <a:latin typeface="Abadi Extra Light" panose="020B0204020104020204" pitchFamily="34" charset="0"/>
              </a:rPr>
              <a:t>Two men went up into the temple to pray, one a </a:t>
            </a:r>
            <a:r>
              <a:rPr lang="en-US" sz="3200" dirty="0">
                <a:solidFill>
                  <a:srgbClr val="FFFF00"/>
                </a:solidFill>
                <a:latin typeface="Abadi Extra Light" panose="020B0204020104020204" pitchFamily="34" charset="0"/>
              </a:rPr>
              <a:t>Pharisee</a:t>
            </a:r>
            <a:r>
              <a:rPr lang="en-US" sz="3200" dirty="0">
                <a:solidFill>
                  <a:schemeClr val="bg1"/>
                </a:solidFill>
                <a:latin typeface="Abadi Extra Light" panose="020B0204020104020204" pitchFamily="34" charset="0"/>
              </a:rPr>
              <a:t> and the other a tax collector.																		Luke 18:10</a:t>
            </a:r>
          </a:p>
        </p:txBody>
      </p:sp>
    </p:spTree>
    <p:extLst>
      <p:ext uri="{BB962C8B-B14F-4D97-AF65-F5344CB8AC3E}">
        <p14:creationId xmlns:p14="http://schemas.microsoft.com/office/powerpoint/2010/main" val="245451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483433" y="2304182"/>
            <a:ext cx="8446958" cy="1569660"/>
          </a:xfrm>
          <a:prstGeom prst="rect">
            <a:avLst/>
          </a:prstGeom>
        </p:spPr>
        <p:txBody>
          <a:bodyPr wrap="square">
            <a:spAutoFit/>
          </a:bodyPr>
          <a:lstStyle/>
          <a:p>
            <a:r>
              <a:rPr lang="en-US" sz="3200" dirty="0">
                <a:solidFill>
                  <a:schemeClr val="bg1"/>
                </a:solidFill>
                <a:latin typeface="Abadi Extra Light" panose="020B0204020104020204" pitchFamily="34" charset="0"/>
              </a:rPr>
              <a:t>Two men went up into the temple to pray, one a Pharisee and the other a </a:t>
            </a:r>
            <a:r>
              <a:rPr lang="en-US" sz="3200" dirty="0">
                <a:solidFill>
                  <a:srgbClr val="FFFF00"/>
                </a:solidFill>
                <a:latin typeface="Abadi Extra Light" panose="020B0204020104020204" pitchFamily="34" charset="0"/>
              </a:rPr>
              <a:t>tax collector</a:t>
            </a:r>
            <a:r>
              <a:rPr lang="en-US" sz="3200" dirty="0">
                <a:solidFill>
                  <a:schemeClr val="bg1"/>
                </a:solidFill>
                <a:latin typeface="Abadi Extra Light" panose="020B0204020104020204" pitchFamily="34" charset="0"/>
              </a:rPr>
              <a:t>.																		Luke 18:10</a:t>
            </a:r>
          </a:p>
        </p:txBody>
      </p:sp>
    </p:spTree>
    <p:extLst>
      <p:ext uri="{BB962C8B-B14F-4D97-AF65-F5344CB8AC3E}">
        <p14:creationId xmlns:p14="http://schemas.microsoft.com/office/powerpoint/2010/main" val="183525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9A6F78-02D1-4CAE-8C66-BDCC2C381BCA}"/>
              </a:ext>
            </a:extLst>
          </p:cNvPr>
          <p:cNvSpPr/>
          <p:nvPr/>
        </p:nvSpPr>
        <p:spPr>
          <a:xfrm>
            <a:off x="734517" y="1779526"/>
            <a:ext cx="8015991" cy="3046988"/>
          </a:xfrm>
          <a:prstGeom prst="rect">
            <a:avLst/>
          </a:prstGeom>
        </p:spPr>
        <p:txBody>
          <a:bodyPr wrap="square">
            <a:spAutoFit/>
          </a:bodyPr>
          <a:lstStyle/>
          <a:p>
            <a:r>
              <a:rPr lang="en-US" sz="3200" dirty="0">
                <a:solidFill>
                  <a:schemeClr val="bg1"/>
                </a:solidFill>
                <a:latin typeface="Abadi Extra Light" panose="020B0204020104020204" pitchFamily="34" charset="0"/>
              </a:rPr>
              <a:t>The Pharisee stood and was praying this to himself: ‘God, I thank You that I am not like other people: swindlers, unjust, adulterers, or even like this tax collector. I fast twice a week; I pay tithes of all that I get.’												</a:t>
            </a:r>
          </a:p>
          <a:p>
            <a:r>
              <a:rPr lang="en-US" sz="3200" dirty="0">
                <a:solidFill>
                  <a:schemeClr val="bg1"/>
                </a:solidFill>
                <a:latin typeface="Abadi Extra Light" panose="020B0204020104020204" pitchFamily="34" charset="0"/>
              </a:rPr>
              <a:t>											Luke 18:11-12</a:t>
            </a:r>
          </a:p>
        </p:txBody>
      </p:sp>
    </p:spTree>
    <p:extLst>
      <p:ext uri="{BB962C8B-B14F-4D97-AF65-F5344CB8AC3E}">
        <p14:creationId xmlns:p14="http://schemas.microsoft.com/office/powerpoint/2010/main" val="170129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597</Words>
  <Application>Microsoft Office PowerPoint</Application>
  <PresentationFormat>On-screen Show (4:3)</PresentationFormat>
  <Paragraphs>20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Abadi Extra Light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8</cp:revision>
  <dcterms:created xsi:type="dcterms:W3CDTF">2020-06-03T18:54:56Z</dcterms:created>
  <dcterms:modified xsi:type="dcterms:W3CDTF">2020-06-05T22:10:34Z</dcterms:modified>
</cp:coreProperties>
</file>