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8" r:id="rId3"/>
    <p:sldId id="276" r:id="rId4"/>
    <p:sldId id="260" r:id="rId5"/>
    <p:sldId id="279" r:id="rId6"/>
    <p:sldId id="277"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4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193E9D4-572D-4C08-A51B-5579DC5BF5C5}"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B14F4F-C920-4E96-8C25-06C32E0A0FB7}" type="slidenum">
              <a:rPr lang="en-US" smtClean="0"/>
              <a:t>‹#›</a:t>
            </a:fld>
            <a:endParaRPr lang="en-US"/>
          </a:p>
        </p:txBody>
      </p:sp>
    </p:spTree>
    <p:extLst>
      <p:ext uri="{BB962C8B-B14F-4D97-AF65-F5344CB8AC3E}">
        <p14:creationId xmlns:p14="http://schemas.microsoft.com/office/powerpoint/2010/main" val="727670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93E9D4-572D-4C08-A51B-5579DC5BF5C5}"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B14F4F-C920-4E96-8C25-06C32E0A0FB7}" type="slidenum">
              <a:rPr lang="en-US" smtClean="0"/>
              <a:t>‹#›</a:t>
            </a:fld>
            <a:endParaRPr lang="en-US"/>
          </a:p>
        </p:txBody>
      </p:sp>
    </p:spTree>
    <p:extLst>
      <p:ext uri="{BB962C8B-B14F-4D97-AF65-F5344CB8AC3E}">
        <p14:creationId xmlns:p14="http://schemas.microsoft.com/office/powerpoint/2010/main" val="144278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93E9D4-572D-4C08-A51B-5579DC5BF5C5}"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B14F4F-C920-4E96-8C25-06C32E0A0FB7}" type="slidenum">
              <a:rPr lang="en-US" smtClean="0"/>
              <a:t>‹#›</a:t>
            </a:fld>
            <a:endParaRPr lang="en-US"/>
          </a:p>
        </p:txBody>
      </p:sp>
    </p:spTree>
    <p:extLst>
      <p:ext uri="{BB962C8B-B14F-4D97-AF65-F5344CB8AC3E}">
        <p14:creationId xmlns:p14="http://schemas.microsoft.com/office/powerpoint/2010/main" val="3926999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93E9D4-572D-4C08-A51B-5579DC5BF5C5}"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B14F4F-C920-4E96-8C25-06C32E0A0FB7}" type="slidenum">
              <a:rPr lang="en-US" smtClean="0"/>
              <a:t>‹#›</a:t>
            </a:fld>
            <a:endParaRPr lang="en-US"/>
          </a:p>
        </p:txBody>
      </p:sp>
    </p:spTree>
    <p:extLst>
      <p:ext uri="{BB962C8B-B14F-4D97-AF65-F5344CB8AC3E}">
        <p14:creationId xmlns:p14="http://schemas.microsoft.com/office/powerpoint/2010/main" val="3124927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93E9D4-572D-4C08-A51B-5579DC5BF5C5}"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B14F4F-C920-4E96-8C25-06C32E0A0FB7}" type="slidenum">
              <a:rPr lang="en-US" smtClean="0"/>
              <a:t>‹#›</a:t>
            </a:fld>
            <a:endParaRPr lang="en-US"/>
          </a:p>
        </p:txBody>
      </p:sp>
    </p:spTree>
    <p:extLst>
      <p:ext uri="{BB962C8B-B14F-4D97-AF65-F5344CB8AC3E}">
        <p14:creationId xmlns:p14="http://schemas.microsoft.com/office/powerpoint/2010/main" val="700223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93E9D4-572D-4C08-A51B-5579DC5BF5C5}" type="datetimeFigureOut">
              <a:rPr lang="en-US" smtClean="0"/>
              <a:t>6/26/2020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B14F4F-C920-4E96-8C25-06C32E0A0FB7}" type="slidenum">
              <a:rPr lang="en-US" smtClean="0"/>
              <a:t>‹#›</a:t>
            </a:fld>
            <a:endParaRPr lang="en-US"/>
          </a:p>
        </p:txBody>
      </p:sp>
    </p:spTree>
    <p:extLst>
      <p:ext uri="{BB962C8B-B14F-4D97-AF65-F5344CB8AC3E}">
        <p14:creationId xmlns:p14="http://schemas.microsoft.com/office/powerpoint/2010/main" val="3397975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93E9D4-572D-4C08-A51B-5579DC5BF5C5}" type="datetimeFigureOut">
              <a:rPr lang="en-US" smtClean="0"/>
              <a:t>6/26/2020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B14F4F-C920-4E96-8C25-06C32E0A0FB7}" type="slidenum">
              <a:rPr lang="en-US" smtClean="0"/>
              <a:t>‹#›</a:t>
            </a:fld>
            <a:endParaRPr lang="en-US"/>
          </a:p>
        </p:txBody>
      </p:sp>
    </p:spTree>
    <p:extLst>
      <p:ext uri="{BB962C8B-B14F-4D97-AF65-F5344CB8AC3E}">
        <p14:creationId xmlns:p14="http://schemas.microsoft.com/office/powerpoint/2010/main" val="1414679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93E9D4-572D-4C08-A51B-5579DC5BF5C5}" type="datetimeFigureOut">
              <a:rPr lang="en-US" smtClean="0"/>
              <a:t>6/26/2020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B14F4F-C920-4E96-8C25-06C32E0A0FB7}" type="slidenum">
              <a:rPr lang="en-US" smtClean="0"/>
              <a:t>‹#›</a:t>
            </a:fld>
            <a:endParaRPr lang="en-US"/>
          </a:p>
        </p:txBody>
      </p:sp>
    </p:spTree>
    <p:extLst>
      <p:ext uri="{BB962C8B-B14F-4D97-AF65-F5344CB8AC3E}">
        <p14:creationId xmlns:p14="http://schemas.microsoft.com/office/powerpoint/2010/main" val="186164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93E9D4-572D-4C08-A51B-5579DC5BF5C5}" type="datetimeFigureOut">
              <a:rPr lang="en-US" smtClean="0"/>
              <a:t>6/26/2020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B14F4F-C920-4E96-8C25-06C32E0A0FB7}" type="slidenum">
              <a:rPr lang="en-US" smtClean="0"/>
              <a:t>‹#›</a:t>
            </a:fld>
            <a:endParaRPr lang="en-US"/>
          </a:p>
        </p:txBody>
      </p:sp>
    </p:spTree>
    <p:extLst>
      <p:ext uri="{BB962C8B-B14F-4D97-AF65-F5344CB8AC3E}">
        <p14:creationId xmlns:p14="http://schemas.microsoft.com/office/powerpoint/2010/main" val="107032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93E9D4-572D-4C08-A51B-5579DC5BF5C5}" type="datetimeFigureOut">
              <a:rPr lang="en-US" smtClean="0"/>
              <a:t>6/26/2020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B14F4F-C920-4E96-8C25-06C32E0A0FB7}" type="slidenum">
              <a:rPr lang="en-US" smtClean="0"/>
              <a:t>‹#›</a:t>
            </a:fld>
            <a:endParaRPr lang="en-US"/>
          </a:p>
        </p:txBody>
      </p:sp>
    </p:spTree>
    <p:extLst>
      <p:ext uri="{BB962C8B-B14F-4D97-AF65-F5344CB8AC3E}">
        <p14:creationId xmlns:p14="http://schemas.microsoft.com/office/powerpoint/2010/main" val="1558913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93E9D4-572D-4C08-A51B-5579DC5BF5C5}" type="datetimeFigureOut">
              <a:rPr lang="en-US" smtClean="0"/>
              <a:t>6/26/2020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B14F4F-C920-4E96-8C25-06C32E0A0FB7}" type="slidenum">
              <a:rPr lang="en-US" smtClean="0"/>
              <a:t>‹#›</a:t>
            </a:fld>
            <a:endParaRPr lang="en-US"/>
          </a:p>
        </p:txBody>
      </p:sp>
    </p:spTree>
    <p:extLst>
      <p:ext uri="{BB962C8B-B14F-4D97-AF65-F5344CB8AC3E}">
        <p14:creationId xmlns:p14="http://schemas.microsoft.com/office/powerpoint/2010/main" val="2389085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93E9D4-572D-4C08-A51B-5579DC5BF5C5}" type="datetimeFigureOut">
              <a:rPr lang="en-US" smtClean="0"/>
              <a:t>6/26/2020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B14F4F-C920-4E96-8C25-06C32E0A0FB7}" type="slidenum">
              <a:rPr lang="en-US" smtClean="0"/>
              <a:t>‹#›</a:t>
            </a:fld>
            <a:endParaRPr lang="en-US"/>
          </a:p>
        </p:txBody>
      </p:sp>
    </p:spTree>
    <p:extLst>
      <p:ext uri="{BB962C8B-B14F-4D97-AF65-F5344CB8AC3E}">
        <p14:creationId xmlns:p14="http://schemas.microsoft.com/office/powerpoint/2010/main" val="897264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0940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1EEE817-E89C-4D57-9815-C38A96D55A2A}"/>
              </a:ext>
            </a:extLst>
          </p:cNvPr>
          <p:cNvSpPr txBox="1"/>
          <p:nvPr/>
        </p:nvSpPr>
        <p:spPr>
          <a:xfrm>
            <a:off x="675249" y="2209783"/>
            <a:ext cx="8018584" cy="2185214"/>
          </a:xfrm>
          <a:prstGeom prst="rect">
            <a:avLst/>
          </a:prstGeom>
          <a:noFill/>
        </p:spPr>
        <p:txBody>
          <a:bodyPr wrap="square" rtlCol="0">
            <a:spAutoFit/>
          </a:bodyPr>
          <a:lstStyle/>
          <a:p>
            <a:r>
              <a:rPr lang="en-US" sz="3400" dirty="0">
                <a:latin typeface="Abadi Extra Light" panose="020B0204020104020204" pitchFamily="34" charset="0"/>
              </a:rPr>
              <a:t>Bless those who persecute you; bless and do not curse.</a:t>
            </a:r>
            <a:r>
              <a:rPr lang="en-US" sz="3400" b="1" baseline="30000" dirty="0">
                <a:latin typeface="Abadi Extra Light" panose="020B0204020104020204" pitchFamily="34" charset="0"/>
              </a:rPr>
              <a:t> </a:t>
            </a:r>
            <a:r>
              <a:rPr lang="en-US" sz="3400" dirty="0">
                <a:latin typeface="Abadi Extra Light" panose="020B0204020104020204" pitchFamily="34" charset="0"/>
              </a:rPr>
              <a:t>Rejoice with those who rejoice, and weep with those who weep.																	</a:t>
            </a:r>
            <a:r>
              <a:rPr lang="en-US" sz="3200" dirty="0">
                <a:latin typeface="Abadi Extra Light" panose="020B0204020104020204" pitchFamily="34" charset="0"/>
              </a:rPr>
              <a:t>Romans 12:14-15</a:t>
            </a:r>
          </a:p>
        </p:txBody>
      </p:sp>
    </p:spTree>
    <p:extLst>
      <p:ext uri="{BB962C8B-B14F-4D97-AF65-F5344CB8AC3E}">
        <p14:creationId xmlns:p14="http://schemas.microsoft.com/office/powerpoint/2010/main" val="3114292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1EEE817-E89C-4D57-9815-C38A96D55A2A}"/>
              </a:ext>
            </a:extLst>
          </p:cNvPr>
          <p:cNvSpPr txBox="1"/>
          <p:nvPr/>
        </p:nvSpPr>
        <p:spPr>
          <a:xfrm>
            <a:off x="562708" y="2097242"/>
            <a:ext cx="8018584" cy="2185214"/>
          </a:xfrm>
          <a:prstGeom prst="rect">
            <a:avLst/>
          </a:prstGeom>
          <a:noFill/>
        </p:spPr>
        <p:txBody>
          <a:bodyPr wrap="square" rtlCol="0">
            <a:spAutoFit/>
          </a:bodyPr>
          <a:lstStyle/>
          <a:p>
            <a:r>
              <a:rPr lang="en-US" sz="3400" dirty="0">
                <a:latin typeface="Abadi Extra Light" panose="020B0204020104020204" pitchFamily="34" charset="0"/>
              </a:rPr>
              <a:t>Be of the same mind toward one another; do not be haughty in mind, but associate with the lowly. Do not be wise in your own estimation.											     </a:t>
            </a:r>
            <a:r>
              <a:rPr lang="en-US" sz="3200" dirty="0">
                <a:latin typeface="Abadi Extra Light" panose="020B0204020104020204" pitchFamily="34" charset="0"/>
              </a:rPr>
              <a:t>Romans 12:16</a:t>
            </a:r>
          </a:p>
        </p:txBody>
      </p:sp>
    </p:spTree>
    <p:extLst>
      <p:ext uri="{BB962C8B-B14F-4D97-AF65-F5344CB8AC3E}">
        <p14:creationId xmlns:p14="http://schemas.microsoft.com/office/powerpoint/2010/main" val="2914395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1EEE817-E89C-4D57-9815-C38A96D55A2A}"/>
              </a:ext>
            </a:extLst>
          </p:cNvPr>
          <p:cNvSpPr txBox="1"/>
          <p:nvPr/>
        </p:nvSpPr>
        <p:spPr>
          <a:xfrm>
            <a:off x="323557" y="2083420"/>
            <a:ext cx="8496886" cy="2154436"/>
          </a:xfrm>
          <a:prstGeom prst="rect">
            <a:avLst/>
          </a:prstGeom>
          <a:noFill/>
        </p:spPr>
        <p:txBody>
          <a:bodyPr wrap="square" rtlCol="0">
            <a:spAutoFit/>
          </a:bodyPr>
          <a:lstStyle/>
          <a:p>
            <a:r>
              <a:rPr lang="en-US" sz="3400" dirty="0">
                <a:latin typeface="Abadi Extra Light" panose="020B0204020104020204" pitchFamily="34" charset="0"/>
              </a:rPr>
              <a:t>Beloved, never avenge yourselves, but leave it to the wrath of God, for it is written, “Vengeance is mine, I will repay, says the Lord.”							     </a:t>
            </a:r>
          </a:p>
          <a:p>
            <a:r>
              <a:rPr lang="en-US" sz="3200" dirty="0">
                <a:latin typeface="Abadi Extra Light" panose="020B0204020104020204" pitchFamily="34" charset="0"/>
              </a:rPr>
              <a:t>												Romans 12:19</a:t>
            </a:r>
          </a:p>
        </p:txBody>
      </p:sp>
    </p:spTree>
    <p:extLst>
      <p:ext uri="{BB962C8B-B14F-4D97-AF65-F5344CB8AC3E}">
        <p14:creationId xmlns:p14="http://schemas.microsoft.com/office/powerpoint/2010/main" val="1598479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1EEE817-E89C-4D57-9815-C38A96D55A2A}"/>
              </a:ext>
            </a:extLst>
          </p:cNvPr>
          <p:cNvSpPr txBox="1"/>
          <p:nvPr/>
        </p:nvSpPr>
        <p:spPr>
          <a:xfrm>
            <a:off x="464234" y="1534780"/>
            <a:ext cx="8215532" cy="3231654"/>
          </a:xfrm>
          <a:prstGeom prst="rect">
            <a:avLst/>
          </a:prstGeom>
          <a:noFill/>
        </p:spPr>
        <p:txBody>
          <a:bodyPr wrap="square" rtlCol="0">
            <a:spAutoFit/>
          </a:bodyPr>
          <a:lstStyle/>
          <a:p>
            <a:r>
              <a:rPr lang="en-US" sz="3400" dirty="0">
                <a:latin typeface="Abadi Extra Light" panose="020B0204020104020204" pitchFamily="34" charset="0"/>
              </a:rPr>
              <a:t>To the contrary, “if your enemy is hungry, feed him; if he is thirsty, give him something to drink; for by so doing you will heap burning coals on his head.” Do not be overcome by evil, but overcome evil with good.											     				       </a:t>
            </a:r>
            <a:r>
              <a:rPr lang="en-US" sz="3200" dirty="0">
                <a:latin typeface="Abadi Extra Light" panose="020B0204020104020204" pitchFamily="34" charset="0"/>
              </a:rPr>
              <a:t>Romans 12:20-21</a:t>
            </a:r>
          </a:p>
        </p:txBody>
      </p:sp>
    </p:spTree>
    <p:extLst>
      <p:ext uri="{BB962C8B-B14F-4D97-AF65-F5344CB8AC3E}">
        <p14:creationId xmlns:p14="http://schemas.microsoft.com/office/powerpoint/2010/main" val="2539697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1EEE817-E89C-4D57-9815-C38A96D55A2A}"/>
              </a:ext>
            </a:extLst>
          </p:cNvPr>
          <p:cNvSpPr txBox="1"/>
          <p:nvPr/>
        </p:nvSpPr>
        <p:spPr>
          <a:xfrm>
            <a:off x="464234" y="1717660"/>
            <a:ext cx="8215532" cy="2708434"/>
          </a:xfrm>
          <a:prstGeom prst="rect">
            <a:avLst/>
          </a:prstGeom>
          <a:noFill/>
        </p:spPr>
        <p:txBody>
          <a:bodyPr wrap="square" rtlCol="0">
            <a:spAutoFit/>
          </a:bodyPr>
          <a:lstStyle/>
          <a:p>
            <a:r>
              <a:rPr lang="en-US" sz="3400" dirty="0">
                <a:latin typeface="Abadi Extra Light" panose="020B0204020104020204" pitchFamily="34" charset="0"/>
              </a:rPr>
              <a:t>not returning evil for evil or insult for insult, but giving a blessing instead; for you were called for the very purpose that you might inherit a blessing.										     				       						</a:t>
            </a:r>
            <a:r>
              <a:rPr lang="en-US" sz="3200" dirty="0">
                <a:latin typeface="Abadi Extra Light" panose="020B0204020104020204" pitchFamily="34" charset="0"/>
              </a:rPr>
              <a:t>1 Peter 3:9</a:t>
            </a:r>
          </a:p>
        </p:txBody>
      </p:sp>
    </p:spTree>
    <p:extLst>
      <p:ext uri="{BB962C8B-B14F-4D97-AF65-F5344CB8AC3E}">
        <p14:creationId xmlns:p14="http://schemas.microsoft.com/office/powerpoint/2010/main" val="2172976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983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1EEE817-E89C-4D57-9815-C38A96D55A2A}"/>
              </a:ext>
            </a:extLst>
          </p:cNvPr>
          <p:cNvSpPr txBox="1"/>
          <p:nvPr/>
        </p:nvSpPr>
        <p:spPr>
          <a:xfrm>
            <a:off x="464234" y="1717660"/>
            <a:ext cx="8215532" cy="3231654"/>
          </a:xfrm>
          <a:prstGeom prst="rect">
            <a:avLst/>
          </a:prstGeom>
          <a:noFill/>
        </p:spPr>
        <p:txBody>
          <a:bodyPr wrap="square" rtlCol="0">
            <a:spAutoFit/>
          </a:bodyPr>
          <a:lstStyle/>
          <a:p>
            <a:r>
              <a:rPr lang="en-US" sz="3400" dirty="0">
                <a:latin typeface="Abadi Extra Light" panose="020B0204020104020204" pitchFamily="34" charset="0"/>
              </a:rPr>
              <a:t>Then Jesus said, “Father, forgive them, for they do not know what they do.”</a:t>
            </a:r>
          </a:p>
          <a:p>
            <a:endParaRPr lang="en-US" sz="3400" dirty="0">
              <a:latin typeface="Abadi Extra Light" panose="020B0204020104020204" pitchFamily="34" charset="0"/>
            </a:endParaRPr>
          </a:p>
          <a:p>
            <a:r>
              <a:rPr lang="en-US" sz="3400" dirty="0">
                <a:latin typeface="Abadi Extra Light" panose="020B0204020104020204" pitchFamily="34" charset="0"/>
              </a:rPr>
              <a:t>And they divided His garments and cast lots.</a:t>
            </a:r>
          </a:p>
          <a:p>
            <a:r>
              <a:rPr lang="en-US" sz="3400" dirty="0">
                <a:latin typeface="Abadi Extra Light" panose="020B0204020104020204" pitchFamily="34" charset="0"/>
              </a:rPr>
              <a:t>				     				       																</a:t>
            </a:r>
            <a:r>
              <a:rPr lang="en-US" sz="3400" dirty="0">
                <a:solidFill>
                  <a:schemeClr val="bg1"/>
                </a:solidFill>
                <a:latin typeface="Abadi Extra Light" panose="020B0204020104020204" pitchFamily="34" charset="0"/>
              </a:rPr>
              <a:t>	</a:t>
            </a:r>
            <a:r>
              <a:rPr lang="en-US" sz="3400" dirty="0">
                <a:latin typeface="Abadi Extra Light" panose="020B0204020104020204" pitchFamily="34" charset="0"/>
              </a:rPr>
              <a:t>			</a:t>
            </a:r>
            <a:r>
              <a:rPr lang="en-US" sz="3200" dirty="0">
                <a:latin typeface="Abadi Extra Light" panose="020B0204020104020204" pitchFamily="34" charset="0"/>
              </a:rPr>
              <a:t>Luke 23:34</a:t>
            </a:r>
          </a:p>
        </p:txBody>
      </p:sp>
    </p:spTree>
    <p:extLst>
      <p:ext uri="{BB962C8B-B14F-4D97-AF65-F5344CB8AC3E}">
        <p14:creationId xmlns:p14="http://schemas.microsoft.com/office/powerpoint/2010/main" val="2470255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0141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1EEE817-E89C-4D57-9815-C38A96D55A2A}"/>
              </a:ext>
            </a:extLst>
          </p:cNvPr>
          <p:cNvSpPr txBox="1"/>
          <p:nvPr/>
        </p:nvSpPr>
        <p:spPr>
          <a:xfrm>
            <a:off x="232117" y="1534780"/>
            <a:ext cx="8679766" cy="3231654"/>
          </a:xfrm>
          <a:prstGeom prst="rect">
            <a:avLst/>
          </a:prstGeom>
          <a:noFill/>
        </p:spPr>
        <p:txBody>
          <a:bodyPr wrap="square" rtlCol="0">
            <a:spAutoFit/>
          </a:bodyPr>
          <a:lstStyle/>
          <a:p>
            <a:r>
              <a:rPr lang="en-US" sz="3400" dirty="0">
                <a:latin typeface="Abadi Extra Light" panose="020B0204020104020204" pitchFamily="34" charset="0"/>
              </a:rPr>
              <a:t>Blessed are you when others revile you and persecute you and utter all kinds of evil against you falsely on my account. Rejoice and be glad, for your reward is great in heaven, for so they persecuted the prophets who were before you.		     				       					</a:t>
            </a:r>
            <a:r>
              <a:rPr lang="en-US" sz="3200" dirty="0">
                <a:latin typeface="Abadi Extra Light" panose="020B0204020104020204" pitchFamily="34" charset="0"/>
              </a:rPr>
              <a:t>Matthew 5:11-12</a:t>
            </a:r>
          </a:p>
        </p:txBody>
      </p:sp>
    </p:spTree>
    <p:extLst>
      <p:ext uri="{BB962C8B-B14F-4D97-AF65-F5344CB8AC3E}">
        <p14:creationId xmlns:p14="http://schemas.microsoft.com/office/powerpoint/2010/main" val="2681487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1532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6F8B39FA-CE6C-4B79-9955-83D7178106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7646" y="2571750"/>
            <a:ext cx="5715000" cy="42862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5764BCA-481D-45D6-B61B-DFD2407BFE96}"/>
              </a:ext>
            </a:extLst>
          </p:cNvPr>
          <p:cNvSpPr txBox="1"/>
          <p:nvPr/>
        </p:nvSpPr>
        <p:spPr>
          <a:xfrm>
            <a:off x="0" y="432238"/>
            <a:ext cx="7061982" cy="1569660"/>
          </a:xfrm>
          <a:prstGeom prst="rect">
            <a:avLst/>
          </a:prstGeom>
          <a:noFill/>
        </p:spPr>
        <p:txBody>
          <a:bodyPr wrap="square" rtlCol="0">
            <a:spAutoFit/>
          </a:bodyPr>
          <a:lstStyle/>
          <a:p>
            <a:pPr algn="ctr"/>
            <a:r>
              <a:rPr lang="en-US" sz="4800" dirty="0">
                <a:latin typeface="Abadi Extra Light" panose="020B0204020104020204" pitchFamily="34" charset="0"/>
              </a:rPr>
              <a:t>“love your enemies”</a:t>
            </a:r>
          </a:p>
          <a:p>
            <a:r>
              <a:rPr lang="en-US" sz="4800" dirty="0">
                <a:latin typeface="Abadi Extra Light" panose="020B0204020104020204" pitchFamily="34" charset="0"/>
              </a:rPr>
              <a:t>									</a:t>
            </a:r>
            <a:r>
              <a:rPr lang="en-US" sz="3600" dirty="0">
                <a:latin typeface="Abadi Extra Light" panose="020B0204020104020204" pitchFamily="34" charset="0"/>
              </a:rPr>
              <a:t>-Matthew 5:44</a:t>
            </a:r>
            <a:endParaRPr lang="en-US" sz="3200" dirty="0">
              <a:latin typeface="Abadi Extra Light" panose="020B0204020104020204" pitchFamily="34" charset="0"/>
            </a:endParaRPr>
          </a:p>
        </p:txBody>
      </p:sp>
    </p:spTree>
    <p:extLst>
      <p:ext uri="{BB962C8B-B14F-4D97-AF65-F5344CB8AC3E}">
        <p14:creationId xmlns:p14="http://schemas.microsoft.com/office/powerpoint/2010/main" val="231849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6F8B39FA-CE6C-4B79-9955-83D7178106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7646" y="2571750"/>
            <a:ext cx="5715000" cy="42862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5764BCA-481D-45D6-B61B-DFD2407BFE96}"/>
              </a:ext>
            </a:extLst>
          </p:cNvPr>
          <p:cNvSpPr txBox="1"/>
          <p:nvPr/>
        </p:nvSpPr>
        <p:spPr>
          <a:xfrm>
            <a:off x="0" y="432238"/>
            <a:ext cx="7061982" cy="1569660"/>
          </a:xfrm>
          <a:prstGeom prst="rect">
            <a:avLst/>
          </a:prstGeom>
          <a:noFill/>
        </p:spPr>
        <p:txBody>
          <a:bodyPr wrap="square" rtlCol="0">
            <a:spAutoFit/>
          </a:bodyPr>
          <a:lstStyle/>
          <a:p>
            <a:pPr algn="ctr"/>
            <a:r>
              <a:rPr lang="en-US" sz="4800" dirty="0">
                <a:latin typeface="Abadi Extra Light" panose="020B0204020104020204" pitchFamily="34" charset="0"/>
              </a:rPr>
              <a:t>“love your </a:t>
            </a:r>
            <a:r>
              <a:rPr lang="en-US" sz="4800" b="1" dirty="0">
                <a:solidFill>
                  <a:srgbClr val="FF0000"/>
                </a:solidFill>
                <a:latin typeface="Abadi Extra Light" panose="020B0204020104020204" pitchFamily="34" charset="0"/>
              </a:rPr>
              <a:t>enemies</a:t>
            </a:r>
            <a:r>
              <a:rPr lang="en-US" sz="4800" dirty="0">
                <a:latin typeface="Abadi Extra Light" panose="020B0204020104020204" pitchFamily="34" charset="0"/>
              </a:rPr>
              <a:t>”</a:t>
            </a:r>
          </a:p>
          <a:p>
            <a:r>
              <a:rPr lang="en-US" sz="4800" dirty="0">
                <a:latin typeface="Abadi Extra Light" panose="020B0204020104020204" pitchFamily="34" charset="0"/>
              </a:rPr>
              <a:t>									</a:t>
            </a:r>
            <a:r>
              <a:rPr lang="en-US" sz="3600" dirty="0">
                <a:latin typeface="Abadi Extra Light" panose="020B0204020104020204" pitchFamily="34" charset="0"/>
              </a:rPr>
              <a:t>-Matthew 5:44</a:t>
            </a:r>
            <a:endParaRPr lang="en-US" sz="3200" dirty="0">
              <a:latin typeface="Abadi Extra Light" panose="020B0204020104020204" pitchFamily="34" charset="0"/>
            </a:endParaRPr>
          </a:p>
        </p:txBody>
      </p:sp>
    </p:spTree>
    <p:extLst>
      <p:ext uri="{BB962C8B-B14F-4D97-AF65-F5344CB8AC3E}">
        <p14:creationId xmlns:p14="http://schemas.microsoft.com/office/powerpoint/2010/main" val="3585413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6B181CB-B2FA-4316-81A8-7C04B5BA92FA}"/>
              </a:ext>
            </a:extLst>
          </p:cNvPr>
          <p:cNvSpPr/>
          <p:nvPr/>
        </p:nvSpPr>
        <p:spPr>
          <a:xfrm>
            <a:off x="84406" y="21878"/>
            <a:ext cx="8975188" cy="2862322"/>
          </a:xfrm>
          <a:prstGeom prst="rect">
            <a:avLst/>
          </a:prstGeom>
        </p:spPr>
        <p:txBody>
          <a:bodyPr wrap="square">
            <a:spAutoFit/>
          </a:bodyPr>
          <a:lstStyle/>
          <a:p>
            <a:r>
              <a:rPr lang="en-US" sz="3600" dirty="0">
                <a:latin typeface="Abadi Extra Light" panose="020B0204020104020204" pitchFamily="34" charset="0"/>
              </a:rPr>
              <a:t>For if while </a:t>
            </a:r>
            <a:r>
              <a:rPr lang="en-US" sz="3600" b="1" u="sng" dirty="0">
                <a:solidFill>
                  <a:srgbClr val="C00000"/>
                </a:solidFill>
                <a:latin typeface="Abadi Extra Light" panose="020B0204020104020204" pitchFamily="34" charset="0"/>
              </a:rPr>
              <a:t>we were enemies</a:t>
            </a:r>
            <a:r>
              <a:rPr lang="en-US" sz="3600" b="1" dirty="0">
                <a:solidFill>
                  <a:srgbClr val="C00000"/>
                </a:solidFill>
                <a:latin typeface="Abadi Extra Light" panose="020B0204020104020204" pitchFamily="34" charset="0"/>
              </a:rPr>
              <a:t> </a:t>
            </a:r>
            <a:r>
              <a:rPr lang="en-US" sz="3600" dirty="0">
                <a:latin typeface="Abadi Extra Light" panose="020B0204020104020204" pitchFamily="34" charset="0"/>
              </a:rPr>
              <a:t>we were reconciled to God through the death of His Son, much more, having been reconciled, we shall be saved by His life.</a:t>
            </a:r>
          </a:p>
          <a:p>
            <a:r>
              <a:rPr lang="en-US" sz="3600" dirty="0">
                <a:latin typeface="Abadi Extra Light" panose="020B0204020104020204" pitchFamily="34" charset="0"/>
              </a:rPr>
              <a:t>													</a:t>
            </a:r>
            <a:r>
              <a:rPr lang="en-US" sz="3200" dirty="0">
                <a:latin typeface="Abadi Extra Light" panose="020B0204020104020204" pitchFamily="34" charset="0"/>
              </a:rPr>
              <a:t>Romans 5:10</a:t>
            </a:r>
            <a:endParaRPr lang="en-US" sz="3600" dirty="0">
              <a:latin typeface="Abadi Extra Light" panose="020B0204020104020204" pitchFamily="34" charset="0"/>
            </a:endParaRPr>
          </a:p>
        </p:txBody>
      </p:sp>
      <p:sp>
        <p:nvSpPr>
          <p:cNvPr id="5" name="Rectangle 4">
            <a:extLst>
              <a:ext uri="{FF2B5EF4-FFF2-40B4-BE49-F238E27FC236}">
                <a16:creationId xmlns:a16="http://schemas.microsoft.com/office/drawing/2014/main" id="{BA4A1570-3490-446D-B3E5-C7578A05EA51}"/>
              </a:ext>
            </a:extLst>
          </p:cNvPr>
          <p:cNvSpPr/>
          <p:nvPr/>
        </p:nvSpPr>
        <p:spPr>
          <a:xfrm>
            <a:off x="84406" y="3640015"/>
            <a:ext cx="9059594" cy="2862322"/>
          </a:xfrm>
          <a:prstGeom prst="rect">
            <a:avLst/>
          </a:prstGeom>
        </p:spPr>
        <p:txBody>
          <a:bodyPr wrap="square">
            <a:spAutoFit/>
          </a:bodyPr>
          <a:lstStyle/>
          <a:p>
            <a:r>
              <a:rPr lang="en-US" sz="3600" dirty="0">
                <a:latin typeface="Abadi Extra Light" panose="020B0204020104020204" pitchFamily="34" charset="0"/>
              </a:rPr>
              <a:t>You adulteresses, do you not know that friendship with the world is </a:t>
            </a:r>
            <a:r>
              <a:rPr lang="en-US" sz="3600" b="1" u="sng" dirty="0">
                <a:solidFill>
                  <a:srgbClr val="C00000"/>
                </a:solidFill>
                <a:latin typeface="Abadi Extra Light" panose="020B0204020104020204" pitchFamily="34" charset="0"/>
              </a:rPr>
              <a:t>hostility toward God</a:t>
            </a:r>
            <a:r>
              <a:rPr lang="en-US" sz="3600" dirty="0">
                <a:latin typeface="Abadi Extra Light" panose="020B0204020104020204" pitchFamily="34" charset="0"/>
              </a:rPr>
              <a:t>? Therefore whoever wishes to be a friend of the world makes himself an </a:t>
            </a:r>
            <a:r>
              <a:rPr lang="en-US" sz="3600" b="1" u="sng" dirty="0">
                <a:solidFill>
                  <a:srgbClr val="C00000"/>
                </a:solidFill>
                <a:latin typeface="Abadi Extra Light" panose="020B0204020104020204" pitchFamily="34" charset="0"/>
              </a:rPr>
              <a:t>enemy of God</a:t>
            </a:r>
            <a:r>
              <a:rPr lang="en-US" sz="3600" dirty="0">
                <a:latin typeface="Abadi Extra Light" panose="020B0204020104020204" pitchFamily="34" charset="0"/>
              </a:rPr>
              <a:t>.																 				 </a:t>
            </a:r>
            <a:r>
              <a:rPr lang="en-US" sz="3200" dirty="0">
                <a:latin typeface="Abadi Extra Light" panose="020B0204020104020204" pitchFamily="34" charset="0"/>
              </a:rPr>
              <a:t>James 4:4</a:t>
            </a:r>
            <a:endParaRPr lang="en-US" sz="3600" dirty="0">
              <a:latin typeface="Abadi Extra Light" panose="020B0204020104020204" pitchFamily="34" charset="0"/>
            </a:endParaRPr>
          </a:p>
        </p:txBody>
      </p:sp>
    </p:spTree>
    <p:extLst>
      <p:ext uri="{BB962C8B-B14F-4D97-AF65-F5344CB8AC3E}">
        <p14:creationId xmlns:p14="http://schemas.microsoft.com/office/powerpoint/2010/main" val="4221000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6F8B39FA-CE6C-4B79-9955-83D7178106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7646" y="2571750"/>
            <a:ext cx="5715000" cy="42862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5764BCA-481D-45D6-B61B-DFD2407BFE96}"/>
              </a:ext>
            </a:extLst>
          </p:cNvPr>
          <p:cNvSpPr txBox="1"/>
          <p:nvPr/>
        </p:nvSpPr>
        <p:spPr>
          <a:xfrm>
            <a:off x="0" y="432238"/>
            <a:ext cx="7061982" cy="1569660"/>
          </a:xfrm>
          <a:prstGeom prst="rect">
            <a:avLst/>
          </a:prstGeom>
          <a:noFill/>
        </p:spPr>
        <p:txBody>
          <a:bodyPr wrap="square" rtlCol="0">
            <a:spAutoFit/>
          </a:bodyPr>
          <a:lstStyle/>
          <a:p>
            <a:pPr algn="ctr"/>
            <a:r>
              <a:rPr lang="en-US" sz="4800" dirty="0">
                <a:latin typeface="Abadi Extra Light" panose="020B0204020104020204" pitchFamily="34" charset="0"/>
              </a:rPr>
              <a:t>“love your </a:t>
            </a:r>
            <a:r>
              <a:rPr lang="en-US" sz="4800" b="1" dirty="0">
                <a:solidFill>
                  <a:srgbClr val="FF0000"/>
                </a:solidFill>
                <a:latin typeface="Abadi Extra Light" panose="020B0204020104020204" pitchFamily="34" charset="0"/>
              </a:rPr>
              <a:t>enemies</a:t>
            </a:r>
            <a:r>
              <a:rPr lang="en-US" sz="4800" dirty="0">
                <a:latin typeface="Abadi Extra Light" panose="020B0204020104020204" pitchFamily="34" charset="0"/>
              </a:rPr>
              <a:t>”</a:t>
            </a:r>
          </a:p>
          <a:p>
            <a:r>
              <a:rPr lang="en-US" sz="4800" dirty="0">
                <a:latin typeface="Abadi Extra Light" panose="020B0204020104020204" pitchFamily="34" charset="0"/>
              </a:rPr>
              <a:t>									</a:t>
            </a:r>
            <a:r>
              <a:rPr lang="en-US" sz="3600" dirty="0">
                <a:latin typeface="Abadi Extra Light" panose="020B0204020104020204" pitchFamily="34" charset="0"/>
              </a:rPr>
              <a:t>-Matthew 5:44</a:t>
            </a:r>
            <a:endParaRPr lang="en-US" sz="3200" dirty="0">
              <a:latin typeface="Abadi Extra Light" panose="020B0204020104020204" pitchFamily="34" charset="0"/>
            </a:endParaRPr>
          </a:p>
        </p:txBody>
      </p:sp>
    </p:spTree>
    <p:extLst>
      <p:ext uri="{BB962C8B-B14F-4D97-AF65-F5344CB8AC3E}">
        <p14:creationId xmlns:p14="http://schemas.microsoft.com/office/powerpoint/2010/main" val="2695306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6F8B39FA-CE6C-4B79-9955-83D7178106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7646" y="2571750"/>
            <a:ext cx="5715000" cy="42862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5764BCA-481D-45D6-B61B-DFD2407BFE96}"/>
              </a:ext>
            </a:extLst>
          </p:cNvPr>
          <p:cNvSpPr txBox="1"/>
          <p:nvPr/>
        </p:nvSpPr>
        <p:spPr>
          <a:xfrm>
            <a:off x="0" y="432238"/>
            <a:ext cx="7061982" cy="1569660"/>
          </a:xfrm>
          <a:prstGeom prst="rect">
            <a:avLst/>
          </a:prstGeom>
          <a:noFill/>
        </p:spPr>
        <p:txBody>
          <a:bodyPr wrap="square" rtlCol="0">
            <a:spAutoFit/>
          </a:bodyPr>
          <a:lstStyle/>
          <a:p>
            <a:pPr algn="ctr"/>
            <a:r>
              <a:rPr lang="en-US" sz="4800" dirty="0">
                <a:latin typeface="Abadi Extra Light" panose="020B0204020104020204" pitchFamily="34" charset="0"/>
              </a:rPr>
              <a:t>“</a:t>
            </a:r>
            <a:r>
              <a:rPr lang="en-US" sz="4800" b="1" dirty="0">
                <a:solidFill>
                  <a:srgbClr val="C00000"/>
                </a:solidFill>
                <a:latin typeface="Abadi Extra Light" panose="020B0204020104020204" pitchFamily="34" charset="0"/>
              </a:rPr>
              <a:t>love</a:t>
            </a:r>
            <a:r>
              <a:rPr lang="en-US" sz="4800" dirty="0">
                <a:latin typeface="Abadi Extra Light" panose="020B0204020104020204" pitchFamily="34" charset="0"/>
              </a:rPr>
              <a:t> your enemies”</a:t>
            </a:r>
          </a:p>
          <a:p>
            <a:r>
              <a:rPr lang="en-US" sz="4800" dirty="0">
                <a:latin typeface="Abadi Extra Light" panose="020B0204020104020204" pitchFamily="34" charset="0"/>
              </a:rPr>
              <a:t>									</a:t>
            </a:r>
            <a:r>
              <a:rPr lang="en-US" sz="3600" dirty="0">
                <a:latin typeface="Abadi Extra Light" panose="020B0204020104020204" pitchFamily="34" charset="0"/>
              </a:rPr>
              <a:t>-Matthew 5:44</a:t>
            </a:r>
            <a:endParaRPr lang="en-US" sz="3200" dirty="0">
              <a:latin typeface="Abadi Extra Light" panose="020B0204020104020204" pitchFamily="34" charset="0"/>
            </a:endParaRPr>
          </a:p>
        </p:txBody>
      </p:sp>
    </p:spTree>
    <p:extLst>
      <p:ext uri="{BB962C8B-B14F-4D97-AF65-F5344CB8AC3E}">
        <p14:creationId xmlns:p14="http://schemas.microsoft.com/office/powerpoint/2010/main" val="746722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1EEE817-E89C-4D57-9815-C38A96D55A2A}"/>
              </a:ext>
            </a:extLst>
          </p:cNvPr>
          <p:cNvSpPr txBox="1"/>
          <p:nvPr/>
        </p:nvSpPr>
        <p:spPr>
          <a:xfrm>
            <a:off x="0" y="1797784"/>
            <a:ext cx="9144000" cy="3262432"/>
          </a:xfrm>
          <a:prstGeom prst="rect">
            <a:avLst/>
          </a:prstGeom>
          <a:noFill/>
        </p:spPr>
        <p:txBody>
          <a:bodyPr wrap="square" rtlCol="0">
            <a:spAutoFit/>
          </a:bodyPr>
          <a:lstStyle/>
          <a:p>
            <a:r>
              <a:rPr lang="en-US" sz="3400" dirty="0">
                <a:latin typeface="Abadi Extra Light" panose="020B0204020104020204" pitchFamily="34" charset="0"/>
              </a:rPr>
              <a:t>But love your enemies, and do good, and lend, expecting nothing in return; and your reward will be great, and you will be sons of the Most High; for He Himself is kind to ungrateful and evil men.  </a:t>
            </a:r>
          </a:p>
          <a:p>
            <a:r>
              <a:rPr lang="en-US" sz="3400" b="1" dirty="0">
                <a:solidFill>
                  <a:srgbClr val="C00000"/>
                </a:solidFill>
                <a:latin typeface="Abadi Extra Light" panose="020B0204020104020204" pitchFamily="34" charset="0"/>
              </a:rPr>
              <a:t>Be merciful, just as your Father is merciful</a:t>
            </a:r>
            <a:r>
              <a:rPr lang="en-US" sz="3400" b="1" dirty="0">
                <a:latin typeface="Abadi Extra Light" panose="020B0204020104020204" pitchFamily="34" charset="0"/>
              </a:rPr>
              <a:t>.</a:t>
            </a:r>
            <a:r>
              <a:rPr lang="en-US" sz="3200" dirty="0">
                <a:latin typeface="Abadi Extra Light" panose="020B0204020104020204" pitchFamily="34" charset="0"/>
              </a:rPr>
              <a:t>																		</a:t>
            </a:r>
            <a:r>
              <a:rPr lang="en-US" sz="3400" dirty="0">
                <a:latin typeface="Abadi Extra Light" panose="020B0204020104020204" pitchFamily="34" charset="0"/>
              </a:rPr>
              <a:t>Luke 6:35-36</a:t>
            </a:r>
          </a:p>
        </p:txBody>
      </p:sp>
    </p:spTree>
    <p:extLst>
      <p:ext uri="{BB962C8B-B14F-4D97-AF65-F5344CB8AC3E}">
        <p14:creationId xmlns:p14="http://schemas.microsoft.com/office/powerpoint/2010/main" val="3883926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205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1EEE817-E89C-4D57-9815-C38A96D55A2A}"/>
              </a:ext>
            </a:extLst>
          </p:cNvPr>
          <p:cNvSpPr txBox="1"/>
          <p:nvPr/>
        </p:nvSpPr>
        <p:spPr>
          <a:xfrm>
            <a:off x="773723" y="2262017"/>
            <a:ext cx="8018584" cy="1692771"/>
          </a:xfrm>
          <a:prstGeom prst="rect">
            <a:avLst/>
          </a:prstGeom>
          <a:noFill/>
        </p:spPr>
        <p:txBody>
          <a:bodyPr wrap="square" rtlCol="0">
            <a:spAutoFit/>
          </a:bodyPr>
          <a:lstStyle/>
          <a:p>
            <a:r>
              <a:rPr lang="en-US" sz="3400" dirty="0">
                <a:latin typeface="Abadi Extra Light" panose="020B0204020104020204" pitchFamily="34" charset="0"/>
              </a:rPr>
              <a:t>But I say to you, love your enemies and               </a:t>
            </a:r>
            <a:r>
              <a:rPr lang="en-US" sz="3400" b="1" dirty="0">
                <a:solidFill>
                  <a:srgbClr val="C00000"/>
                </a:solidFill>
                <a:latin typeface="Abadi Extra Light" panose="020B0204020104020204" pitchFamily="34" charset="0"/>
              </a:rPr>
              <a:t>pray for those who persecute you</a:t>
            </a:r>
            <a:r>
              <a:rPr lang="en-US" sz="3400" dirty="0">
                <a:latin typeface="Abadi Extra Light" panose="020B0204020104020204" pitchFamily="34" charset="0"/>
              </a:rPr>
              <a:t>																</a:t>
            </a:r>
            <a:r>
              <a:rPr lang="en-US" sz="3200" dirty="0">
                <a:latin typeface="Abadi Extra Light" panose="020B0204020104020204" pitchFamily="34" charset="0"/>
              </a:rPr>
              <a:t>Matthew 5:44</a:t>
            </a:r>
          </a:p>
        </p:txBody>
      </p:sp>
    </p:spTree>
    <p:extLst>
      <p:ext uri="{BB962C8B-B14F-4D97-AF65-F5344CB8AC3E}">
        <p14:creationId xmlns:p14="http://schemas.microsoft.com/office/powerpoint/2010/main" val="542808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159</TotalTime>
  <Words>675</Words>
  <Application>Microsoft Office PowerPoint</Application>
  <PresentationFormat>On-screen Show (4:3)</PresentationFormat>
  <Paragraphs>25</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Abadi Extra Light</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11</cp:revision>
  <dcterms:created xsi:type="dcterms:W3CDTF">2020-06-24T14:26:55Z</dcterms:created>
  <dcterms:modified xsi:type="dcterms:W3CDTF">2020-06-26T17:25:05Z</dcterms:modified>
</cp:coreProperties>
</file>