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2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0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8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6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0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1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7BE0-E5CB-404C-BFE4-67977B3BD90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1B8C-3BDD-4BA2-BF4B-AC62AEF9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12BF7-F8E6-482B-BF11-7E0197A152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40DB8-9F3E-4966-A2CB-944D7A18D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2827606" y="5496952"/>
            <a:ext cx="611944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66FF"/>
                </a:solidFill>
                <a:effectLst/>
                <a:latin typeface="Segoe Print" panose="02000600000000000000" pitchFamily="2" charset="0"/>
              </a:rPr>
              <a:t>Romans 15:13 </a:t>
            </a:r>
          </a:p>
        </p:txBody>
      </p:sp>
    </p:spTree>
    <p:extLst>
      <p:ext uri="{BB962C8B-B14F-4D97-AF65-F5344CB8AC3E}">
        <p14:creationId xmlns:p14="http://schemas.microsoft.com/office/powerpoint/2010/main" val="185634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69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4572000" y="3611880"/>
            <a:ext cx="43609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CC66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Segoe Print" panose="02000600000000000000" pitchFamily="2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33204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79983" y="3699803"/>
            <a:ext cx="4023357" cy="30175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766689" y="376312"/>
            <a:ext cx="76106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For whoever is joined with all the living, there is hope; surely a live dog is better than a dead lion. </a:t>
            </a:r>
            <a:endParaRPr lang="en-US" sz="3600" i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r>
              <a:rPr lang="en-US" sz="3600" i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									Ecclesiastes 9:4</a:t>
            </a:r>
            <a:endParaRPr lang="en-US" sz="28700" i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1659988" y="5117124"/>
            <a:ext cx="713231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66FF"/>
                </a:solidFill>
                <a:effectLst/>
                <a:latin typeface="Segoe Print" panose="02000600000000000000" pitchFamily="2" charset="0"/>
              </a:rPr>
              <a:t>Romans 4:18-21 </a:t>
            </a:r>
          </a:p>
        </p:txBody>
      </p:sp>
    </p:spTree>
    <p:extLst>
      <p:ext uri="{BB962C8B-B14F-4D97-AF65-F5344CB8AC3E}">
        <p14:creationId xmlns:p14="http://schemas.microsoft.com/office/powerpoint/2010/main" val="340913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2672862" y="5117124"/>
            <a:ext cx="611944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66FF"/>
                </a:solidFill>
                <a:effectLst/>
                <a:latin typeface="Segoe Print" panose="02000600000000000000" pitchFamily="2" charset="0"/>
              </a:rPr>
              <a:t>Romans 5:1-5 </a:t>
            </a:r>
          </a:p>
        </p:txBody>
      </p:sp>
    </p:spTree>
    <p:extLst>
      <p:ext uri="{BB962C8B-B14F-4D97-AF65-F5344CB8AC3E}">
        <p14:creationId xmlns:p14="http://schemas.microsoft.com/office/powerpoint/2010/main" val="332092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1758461" y="5117124"/>
            <a:ext cx="714638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66FF"/>
                </a:solidFill>
                <a:effectLst/>
                <a:latin typeface="Segoe Print" panose="02000600000000000000" pitchFamily="2" charset="0"/>
              </a:rPr>
              <a:t>Romans 8:20-25 </a:t>
            </a:r>
          </a:p>
        </p:txBody>
      </p:sp>
    </p:spTree>
    <p:extLst>
      <p:ext uri="{BB962C8B-B14F-4D97-AF65-F5344CB8AC3E}">
        <p14:creationId xmlns:p14="http://schemas.microsoft.com/office/powerpoint/2010/main" val="127445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79983" y="3699803"/>
            <a:ext cx="4023357" cy="30175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766689" y="376312"/>
            <a:ext cx="8006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Now faith is the assurance of things hoped for, the conviction of things not seen.		</a:t>
            </a:r>
            <a:r>
              <a:rPr lang="en-US" sz="3600" i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														Hebrews 11:1</a:t>
            </a:r>
            <a:endParaRPr lang="en-US" sz="28700" i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9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1758461" y="5117124"/>
            <a:ext cx="714638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66FF"/>
                </a:solidFill>
                <a:effectLst/>
                <a:latin typeface="Segoe Print" panose="02000600000000000000" pitchFamily="2" charset="0"/>
              </a:rPr>
              <a:t>Romans 12:9-13 </a:t>
            </a:r>
          </a:p>
        </p:txBody>
      </p:sp>
    </p:spTree>
    <p:extLst>
      <p:ext uri="{BB962C8B-B14F-4D97-AF65-F5344CB8AC3E}">
        <p14:creationId xmlns:p14="http://schemas.microsoft.com/office/powerpoint/2010/main" val="295119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06776E01-509F-440B-955D-9B3FC927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A02EAE-6EA0-4DEB-9345-8682B31A8EC9}"/>
              </a:ext>
            </a:extLst>
          </p:cNvPr>
          <p:cNvSpPr txBox="1"/>
          <p:nvPr/>
        </p:nvSpPr>
        <p:spPr>
          <a:xfrm>
            <a:off x="2180492" y="5117124"/>
            <a:ext cx="661181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66FF"/>
                </a:solidFill>
                <a:effectLst/>
                <a:latin typeface="Segoe Print" panose="02000600000000000000" pitchFamily="2" charset="0"/>
              </a:rPr>
              <a:t>Romans 15:4-7 </a:t>
            </a:r>
          </a:p>
        </p:txBody>
      </p:sp>
    </p:spTree>
    <p:extLst>
      <p:ext uri="{BB962C8B-B14F-4D97-AF65-F5344CB8AC3E}">
        <p14:creationId xmlns:p14="http://schemas.microsoft.com/office/powerpoint/2010/main" val="265012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83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10</cp:revision>
  <dcterms:created xsi:type="dcterms:W3CDTF">2020-06-17T18:48:29Z</dcterms:created>
  <dcterms:modified xsi:type="dcterms:W3CDTF">2020-06-19T19:54:30Z</dcterms:modified>
</cp:coreProperties>
</file>