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7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C3ED-ED5F-4742-A01E-67132771254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F7-FDB8-4162-BF31-15A7FD05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7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C3ED-ED5F-4742-A01E-67132771254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F7-FDB8-4162-BF31-15A7FD05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4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C3ED-ED5F-4742-A01E-67132771254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F7-FDB8-4162-BF31-15A7FD05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2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C3ED-ED5F-4742-A01E-67132771254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F7-FDB8-4162-BF31-15A7FD05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31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C3ED-ED5F-4742-A01E-67132771254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F7-FDB8-4162-BF31-15A7FD05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7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C3ED-ED5F-4742-A01E-67132771254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F7-FDB8-4162-BF31-15A7FD05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2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C3ED-ED5F-4742-A01E-67132771254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F7-FDB8-4162-BF31-15A7FD05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7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C3ED-ED5F-4742-A01E-67132771254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F7-FDB8-4162-BF31-15A7FD05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4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C3ED-ED5F-4742-A01E-67132771254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F7-FDB8-4162-BF31-15A7FD05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2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C3ED-ED5F-4742-A01E-67132771254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F7-FDB8-4162-BF31-15A7FD05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4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C3ED-ED5F-4742-A01E-67132771254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F7-FDB8-4162-BF31-15A7FD05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3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1C3ED-ED5F-4742-A01E-67132771254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C3EF7-FDB8-4162-BF31-15A7FD05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7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305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090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6BA0E6C7-6C55-43B4-8637-71C1F7FDA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9737"/>
            <a:ext cx="9144000" cy="3878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A93D21-B8FA-4F20-A172-71C3A104AF5E}"/>
              </a:ext>
            </a:extLst>
          </p:cNvPr>
          <p:cNvSpPr/>
          <p:nvPr/>
        </p:nvSpPr>
        <p:spPr>
          <a:xfrm>
            <a:off x="1469036" y="2277788"/>
            <a:ext cx="62059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He who blesses his friend with a loud voice early in the morning,</a:t>
            </a:r>
            <a:br>
              <a:rPr lang="en-US" sz="3200" dirty="0"/>
            </a:br>
            <a:r>
              <a:rPr lang="en-US" sz="3200" dirty="0">
                <a:solidFill>
                  <a:srgbClr val="000000"/>
                </a:solidFill>
              </a:rPr>
              <a:t>It will be reckoned a curse to him.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						Proverbs 27:14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717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A93D21-B8FA-4F20-A172-71C3A104AF5E}"/>
              </a:ext>
            </a:extLst>
          </p:cNvPr>
          <p:cNvSpPr/>
          <p:nvPr/>
        </p:nvSpPr>
        <p:spPr>
          <a:xfrm>
            <a:off x="801973" y="2037945"/>
            <a:ext cx="754005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4 </a:t>
            </a:r>
            <a:r>
              <a:rPr lang="en-US" sz="3200" dirty="0"/>
              <a:t>Do not answer a fool according to his folly,</a:t>
            </a:r>
            <a:br>
              <a:rPr lang="en-US" sz="3200" dirty="0"/>
            </a:br>
            <a:r>
              <a:rPr lang="en-US" sz="3200" dirty="0"/>
              <a:t>Lest you also be like him.</a:t>
            </a:r>
          </a:p>
          <a:p>
            <a:br>
              <a:rPr lang="en-US" sz="3200" dirty="0"/>
            </a:br>
            <a:r>
              <a:rPr lang="en-US" sz="3200" b="1" baseline="30000" dirty="0"/>
              <a:t>5 </a:t>
            </a:r>
            <a:r>
              <a:rPr lang="en-US" sz="3200" dirty="0"/>
              <a:t>Answer a fool according to his folly,</a:t>
            </a:r>
            <a:br>
              <a:rPr lang="en-US" sz="3200" dirty="0"/>
            </a:br>
            <a:r>
              <a:rPr lang="en-US" sz="3200" dirty="0"/>
              <a:t>Lest he be wise in his own eyes.</a:t>
            </a:r>
          </a:p>
          <a:p>
            <a:r>
              <a:rPr lang="en-US" sz="3200" dirty="0"/>
              <a:t>										Proverbs 26:4-5</a:t>
            </a:r>
          </a:p>
        </p:txBody>
      </p:sp>
    </p:spTree>
    <p:extLst>
      <p:ext uri="{BB962C8B-B14F-4D97-AF65-F5344CB8AC3E}">
        <p14:creationId xmlns:p14="http://schemas.microsoft.com/office/powerpoint/2010/main" val="248170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ee the source image">
            <a:extLst>
              <a:ext uri="{FF2B5EF4-FFF2-40B4-BE49-F238E27FC236}">
                <a16:creationId xmlns:a16="http://schemas.microsoft.com/office/drawing/2014/main" id="{4EB14DFA-EAD1-4231-938B-1E6D18F80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1618938"/>
            <a:ext cx="3253994" cy="4879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96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881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A93D21-B8FA-4F20-A172-71C3A104AF5E}"/>
              </a:ext>
            </a:extLst>
          </p:cNvPr>
          <p:cNvSpPr/>
          <p:nvPr/>
        </p:nvSpPr>
        <p:spPr>
          <a:xfrm>
            <a:off x="1229193" y="2644170"/>
            <a:ext cx="66856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A hot-tempered man stirs up strife,</a:t>
            </a:r>
            <a:br>
              <a:rPr lang="en-US" sz="3200" dirty="0"/>
            </a:br>
            <a:r>
              <a:rPr lang="en-US" sz="3200" dirty="0"/>
              <a:t>But the slow to anger calms a dispute.</a:t>
            </a:r>
            <a:r>
              <a:rPr lang="en-US" sz="3200" dirty="0">
                <a:solidFill>
                  <a:srgbClr val="000000"/>
                </a:solidFill>
              </a:rPr>
              <a:t>									   Proverbs 15:18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501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A93D21-B8FA-4F20-A172-71C3A104AF5E}"/>
              </a:ext>
            </a:extLst>
          </p:cNvPr>
          <p:cNvSpPr/>
          <p:nvPr/>
        </p:nvSpPr>
        <p:spPr>
          <a:xfrm>
            <a:off x="1334124" y="140812"/>
            <a:ext cx="716529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When there are many words, transgression is unavoidable,</a:t>
            </a:r>
            <a:br>
              <a:rPr lang="en-US" sz="3200" dirty="0"/>
            </a:br>
            <a:r>
              <a:rPr lang="en-US" sz="3200" dirty="0"/>
              <a:t>But he who restrains his lips is wise.</a:t>
            </a:r>
            <a:r>
              <a:rPr lang="en-US" sz="3200" dirty="0">
                <a:solidFill>
                  <a:srgbClr val="000000"/>
                </a:solidFill>
              </a:rPr>
              <a:t>									   			Proverbs 10:19</a:t>
            </a:r>
            <a:endParaRPr lang="en-US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F6C75F-E227-4B18-9A15-94DF789D4710}"/>
              </a:ext>
            </a:extLst>
          </p:cNvPr>
          <p:cNvSpPr/>
          <p:nvPr/>
        </p:nvSpPr>
        <p:spPr>
          <a:xfrm>
            <a:off x="74951" y="2787692"/>
            <a:ext cx="89940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Even a fool, when he keeps silent, is considered wise;</a:t>
            </a:r>
            <a:br>
              <a:rPr lang="en-US" sz="3200" dirty="0"/>
            </a:br>
            <a:r>
              <a:rPr lang="en-US" sz="3200" dirty="0"/>
              <a:t>When he closes his lips, he is considered prudent.</a:t>
            </a:r>
            <a:r>
              <a:rPr lang="en-US" sz="3200" dirty="0">
                <a:solidFill>
                  <a:srgbClr val="000000"/>
                </a:solidFill>
              </a:rPr>
              <a:t>								   					   Proverbs 17:28</a:t>
            </a:r>
            <a:endParaRPr lang="en-US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D5259B-5478-4D45-B225-A3C7F7B06E89}"/>
              </a:ext>
            </a:extLst>
          </p:cNvPr>
          <p:cNvSpPr/>
          <p:nvPr/>
        </p:nvSpPr>
        <p:spPr>
          <a:xfrm>
            <a:off x="674557" y="4807218"/>
            <a:ext cx="89940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A fool does not delight in understanding,</a:t>
            </a:r>
            <a:br>
              <a:rPr lang="en-US" sz="3200" dirty="0"/>
            </a:br>
            <a:r>
              <a:rPr lang="en-US" sz="3200" dirty="0"/>
              <a:t>But only in revealing his own mind.</a:t>
            </a:r>
            <a:r>
              <a:rPr lang="en-US" sz="3200" dirty="0">
                <a:solidFill>
                  <a:srgbClr val="000000"/>
                </a:solidFill>
              </a:rPr>
              <a:t>							   									      Proverbs 18:2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646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A93D21-B8FA-4F20-A172-71C3A104AF5E}"/>
              </a:ext>
            </a:extLst>
          </p:cNvPr>
          <p:cNvSpPr/>
          <p:nvPr/>
        </p:nvSpPr>
        <p:spPr>
          <a:xfrm>
            <a:off x="1094281" y="2397948"/>
            <a:ext cx="730021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Like one who takes a dog by the ears</a:t>
            </a:r>
            <a:br>
              <a:rPr lang="en-US" sz="3200" dirty="0"/>
            </a:br>
            <a:r>
              <a:rPr lang="en-US" sz="3200" dirty="0"/>
              <a:t>Is he who passes by and meddles with strife not belonging to him.</a:t>
            </a:r>
            <a:r>
              <a:rPr lang="en-US" sz="3200" dirty="0">
                <a:solidFill>
                  <a:srgbClr val="000000"/>
                </a:solidFill>
              </a:rPr>
              <a:t>									   				Proverbs 26:17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4421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A93D21-B8FA-4F20-A172-71C3A104AF5E}"/>
              </a:ext>
            </a:extLst>
          </p:cNvPr>
          <p:cNvSpPr/>
          <p:nvPr/>
        </p:nvSpPr>
        <p:spPr>
          <a:xfrm>
            <a:off x="1124262" y="2517870"/>
            <a:ext cx="73002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Iron sharpens iron,</a:t>
            </a:r>
            <a:br>
              <a:rPr lang="en-US" sz="3200" dirty="0"/>
            </a:br>
            <a:r>
              <a:rPr lang="en-US" sz="3200" dirty="0"/>
              <a:t>So one man sharpens another.</a:t>
            </a:r>
            <a:r>
              <a:rPr lang="en-US" sz="3200" dirty="0">
                <a:solidFill>
                  <a:srgbClr val="000000"/>
                </a:solidFill>
              </a:rPr>
              <a:t>								   					Proverbs 27:17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79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77D8494C-DDA9-4684-9523-789DD17694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09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A93D21-B8FA-4F20-A172-71C3A104AF5E}"/>
              </a:ext>
            </a:extLst>
          </p:cNvPr>
          <p:cNvSpPr/>
          <p:nvPr/>
        </p:nvSpPr>
        <p:spPr>
          <a:xfrm>
            <a:off x="921895" y="2644170"/>
            <a:ext cx="73002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Like cold water to a weary soul,</a:t>
            </a:r>
            <a:br>
              <a:rPr lang="en-US" sz="3200" dirty="0"/>
            </a:br>
            <a:r>
              <a:rPr lang="en-US" sz="3200" dirty="0"/>
              <a:t>So is good news from a distant land.</a:t>
            </a:r>
            <a:br>
              <a:rPr lang="en-US" sz="3200" dirty="0"/>
            </a:br>
            <a:r>
              <a:rPr lang="en-US" sz="3200" dirty="0">
                <a:solidFill>
                  <a:srgbClr val="000000"/>
                </a:solidFill>
              </a:rPr>
              <a:t>							   			Proverbs 25:25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626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0AAEB-4128-4026-B899-811F5EDB1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A9BE4-9396-4C8A-987D-6A00CF501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7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127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684572D6-7BD3-410B-8B9E-6993AAF22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579" y="2443771"/>
            <a:ext cx="5196841" cy="226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099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ee the source image">
            <a:extLst>
              <a:ext uri="{FF2B5EF4-FFF2-40B4-BE49-F238E27FC236}">
                <a16:creationId xmlns:a16="http://schemas.microsoft.com/office/drawing/2014/main" id="{6DD5E6D8-F213-4548-9BAB-B69101787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25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2B2801-7BB3-4450-BF2F-B34360411041}"/>
              </a:ext>
            </a:extLst>
          </p:cNvPr>
          <p:cNvSpPr/>
          <p:nvPr/>
        </p:nvSpPr>
        <p:spPr>
          <a:xfrm>
            <a:off x="449705" y="1659285"/>
            <a:ext cx="85593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</a:rPr>
              <a:t>6 </a:t>
            </a:r>
            <a:r>
              <a:rPr lang="en-US" sz="3200" dirty="0">
                <a:solidFill>
                  <a:srgbClr val="000000"/>
                </a:solidFill>
              </a:rPr>
              <a:t>Go to the ant, O sluggard,</a:t>
            </a:r>
            <a:br>
              <a:rPr lang="en-US" sz="3200" dirty="0"/>
            </a:br>
            <a:r>
              <a:rPr lang="en-US" sz="3200" dirty="0">
                <a:solidFill>
                  <a:srgbClr val="000000"/>
                </a:solidFill>
              </a:rPr>
              <a:t>Observe her ways and </a:t>
            </a:r>
            <a:r>
              <a:rPr lang="en-US" sz="3200" b="1" u="sng" dirty="0">
                <a:solidFill>
                  <a:srgbClr val="FF0000"/>
                </a:solidFill>
              </a:rPr>
              <a:t>be wise</a:t>
            </a:r>
            <a:r>
              <a:rPr lang="en-US" sz="3200" dirty="0">
                <a:solidFill>
                  <a:srgbClr val="000000"/>
                </a:solidFill>
              </a:rPr>
              <a:t>,</a:t>
            </a:r>
            <a:br>
              <a:rPr lang="en-US" sz="3200" dirty="0"/>
            </a:br>
            <a:r>
              <a:rPr lang="en-US" sz="3200" b="1" baseline="30000" dirty="0">
                <a:solidFill>
                  <a:srgbClr val="000000"/>
                </a:solidFill>
              </a:rPr>
              <a:t>7 </a:t>
            </a:r>
            <a:r>
              <a:rPr lang="en-US" sz="3200" dirty="0">
                <a:solidFill>
                  <a:srgbClr val="000000"/>
                </a:solidFill>
              </a:rPr>
              <a:t>Which, having no chief,</a:t>
            </a:r>
            <a:br>
              <a:rPr lang="en-US" sz="3200" dirty="0"/>
            </a:br>
            <a:r>
              <a:rPr lang="en-US" sz="3200" dirty="0">
                <a:solidFill>
                  <a:srgbClr val="000000"/>
                </a:solidFill>
              </a:rPr>
              <a:t>Officer or ruler,</a:t>
            </a:r>
            <a:br>
              <a:rPr lang="en-US" sz="3200" dirty="0"/>
            </a:br>
            <a:r>
              <a:rPr lang="en-US" sz="3200" b="1" baseline="30000" dirty="0">
                <a:solidFill>
                  <a:srgbClr val="000000"/>
                </a:solidFill>
              </a:rPr>
              <a:t>8 </a:t>
            </a:r>
            <a:r>
              <a:rPr lang="en-US" sz="3200" dirty="0">
                <a:solidFill>
                  <a:srgbClr val="000000"/>
                </a:solidFill>
              </a:rPr>
              <a:t>Prepares her food in the summer</a:t>
            </a:r>
            <a:br>
              <a:rPr lang="en-US" sz="3200" dirty="0"/>
            </a:br>
            <a:r>
              <a:rPr lang="en-US" sz="3200" dirty="0">
                <a:solidFill>
                  <a:srgbClr val="000000"/>
                </a:solidFill>
              </a:rPr>
              <a:t>And gathers her provision in the harvest.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										Proverbs 6:6-8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182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949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7420B9-9A24-4EBE-BD89-63B73A058805}"/>
              </a:ext>
            </a:extLst>
          </p:cNvPr>
          <p:cNvSpPr/>
          <p:nvPr/>
        </p:nvSpPr>
        <p:spPr>
          <a:xfrm>
            <a:off x="202367" y="2457670"/>
            <a:ext cx="87392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The </a:t>
            </a:r>
            <a:r>
              <a:rPr lang="en-US" sz="3200" b="1" u="sng" dirty="0">
                <a:solidFill>
                  <a:srgbClr val="FF0000"/>
                </a:solidFill>
              </a:rPr>
              <a:t>fear of the </a:t>
            </a:r>
            <a:r>
              <a:rPr lang="en-US" sz="3200" b="1" u="sng" cap="small" dirty="0">
                <a:solidFill>
                  <a:srgbClr val="FF0000"/>
                </a:solidFill>
              </a:rPr>
              <a:t>Lord</a:t>
            </a:r>
            <a:r>
              <a:rPr lang="en-US" sz="3200" b="1" dirty="0">
                <a:solidFill>
                  <a:srgbClr val="FF0000"/>
                </a:solidFill>
              </a:rPr>
              <a:t> </a:t>
            </a:r>
            <a:r>
              <a:rPr lang="en-US" sz="3200" dirty="0">
                <a:solidFill>
                  <a:srgbClr val="000000"/>
                </a:solidFill>
              </a:rPr>
              <a:t>is the beginning of knowledge;</a:t>
            </a:r>
            <a:br>
              <a:rPr lang="en-US" sz="3200" dirty="0"/>
            </a:br>
            <a:r>
              <a:rPr lang="en-US" sz="3200" dirty="0">
                <a:solidFill>
                  <a:srgbClr val="000000"/>
                </a:solidFill>
              </a:rPr>
              <a:t>Fools despise wisdom and instruction.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												Proverbs 1:7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974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7420B9-9A24-4EBE-BD89-63B73A058805}"/>
              </a:ext>
            </a:extLst>
          </p:cNvPr>
          <p:cNvSpPr/>
          <p:nvPr/>
        </p:nvSpPr>
        <p:spPr>
          <a:xfrm>
            <a:off x="202367" y="1166842"/>
            <a:ext cx="87392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5 </a:t>
            </a:r>
            <a:r>
              <a:rPr lang="en-US" sz="3200" dirty="0"/>
              <a:t>See, I have taught you statutes and judgments just as the </a:t>
            </a:r>
            <a:r>
              <a:rPr lang="en-US" sz="3200" cap="small" dirty="0"/>
              <a:t>Lord</a:t>
            </a:r>
            <a:r>
              <a:rPr lang="en-US" sz="3200" dirty="0"/>
              <a:t> my God commanded me, that you should do thus in the land where you are entering to possess it. </a:t>
            </a:r>
            <a:r>
              <a:rPr lang="en-US" sz="3200" b="1" baseline="30000" dirty="0"/>
              <a:t>6 </a:t>
            </a:r>
            <a:r>
              <a:rPr lang="en-US" sz="3200" dirty="0"/>
              <a:t>So keep and do them, for that is your </a:t>
            </a:r>
            <a:r>
              <a:rPr lang="en-US" sz="3200" b="1" u="sng" dirty="0">
                <a:solidFill>
                  <a:srgbClr val="FF0000"/>
                </a:solidFill>
              </a:rPr>
              <a:t>wisdom</a:t>
            </a:r>
            <a:r>
              <a:rPr lang="en-US" sz="3200" dirty="0"/>
              <a:t> and your understanding in the sight of the peoples who will hear all these statutes and say, ‘Surely this great nation is a </a:t>
            </a:r>
            <a:r>
              <a:rPr lang="en-US" sz="3200" b="1" u="sng" dirty="0">
                <a:solidFill>
                  <a:srgbClr val="FF0000"/>
                </a:solidFill>
              </a:rPr>
              <a:t>wise</a:t>
            </a:r>
            <a:r>
              <a:rPr lang="en-US" sz="3200" dirty="0"/>
              <a:t> and understanding people.’</a:t>
            </a:r>
          </a:p>
          <a:p>
            <a:r>
              <a:rPr lang="en-US" sz="3200" dirty="0"/>
              <a:t>											Deuteronomy 4:5-6</a:t>
            </a:r>
          </a:p>
        </p:txBody>
      </p:sp>
    </p:spTree>
    <p:extLst>
      <p:ext uri="{BB962C8B-B14F-4D97-AF65-F5344CB8AC3E}">
        <p14:creationId xmlns:p14="http://schemas.microsoft.com/office/powerpoint/2010/main" val="333756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509</Words>
  <Application>Microsoft Office PowerPoint</Application>
  <PresentationFormat>On-screen Show (4:3)</PresentationFormat>
  <Paragraphs>18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Eastview Church</cp:lastModifiedBy>
  <cp:revision>9</cp:revision>
  <dcterms:created xsi:type="dcterms:W3CDTF">2020-06-11T14:32:30Z</dcterms:created>
  <dcterms:modified xsi:type="dcterms:W3CDTF">2020-06-12T16:16:43Z</dcterms:modified>
</cp:coreProperties>
</file>