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60" r:id="rId4"/>
    <p:sldId id="261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6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3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6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7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2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4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90BB7-A9C6-47B6-81D5-C31FFA04E79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7AAC9-9490-46FE-8B54-2FDFD7B3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30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rug, brush&#10;&#10;Description automatically generated">
            <a:extLst>
              <a:ext uri="{FF2B5EF4-FFF2-40B4-BE49-F238E27FC236}">
                <a16:creationId xmlns:a16="http://schemas.microsoft.com/office/drawing/2014/main" id="{07D0F315-5127-4813-96E5-88F8B5873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4" r="19046" b="-1"/>
          <a:stretch/>
        </p:blipFill>
        <p:spPr>
          <a:xfrm>
            <a:off x="0" y="106425"/>
            <a:ext cx="9143980" cy="685799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AD30CBC-56E3-4E72-BBE0-76104144E159}"/>
              </a:ext>
            </a:extLst>
          </p:cNvPr>
          <p:cNvSpPr txBox="1"/>
          <p:nvPr/>
        </p:nvSpPr>
        <p:spPr>
          <a:xfrm>
            <a:off x="2278966" y="5809956"/>
            <a:ext cx="46423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Circumcised the eighth day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E3615-F29F-4502-A6C6-2EE6085832E1}"/>
              </a:ext>
            </a:extLst>
          </p:cNvPr>
          <p:cNvSpPr txBox="1"/>
          <p:nvPr/>
        </p:nvSpPr>
        <p:spPr>
          <a:xfrm>
            <a:off x="2278966" y="5346697"/>
            <a:ext cx="46142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Of the nation of Israel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891700-CA65-452C-A78C-871AEB042ECF}"/>
              </a:ext>
            </a:extLst>
          </p:cNvPr>
          <p:cNvSpPr txBox="1"/>
          <p:nvPr/>
        </p:nvSpPr>
        <p:spPr>
          <a:xfrm>
            <a:off x="2595487" y="4883438"/>
            <a:ext cx="40092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Of the tribe of Benjamin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20665-6F6F-44AF-9312-34412B32047D}"/>
              </a:ext>
            </a:extLst>
          </p:cNvPr>
          <p:cNvSpPr txBox="1"/>
          <p:nvPr/>
        </p:nvSpPr>
        <p:spPr>
          <a:xfrm>
            <a:off x="2883875" y="4420179"/>
            <a:ext cx="3819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A Hebrew of Hebrews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869EE-D4FF-49D4-B5F5-32A0076554C3}"/>
              </a:ext>
            </a:extLst>
          </p:cNvPr>
          <p:cNvSpPr txBox="1"/>
          <p:nvPr/>
        </p:nvSpPr>
        <p:spPr>
          <a:xfrm>
            <a:off x="2869808" y="3956920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Pharisee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594EB5-027C-4D12-A6E3-6A57F3426376}"/>
              </a:ext>
            </a:extLst>
          </p:cNvPr>
          <p:cNvSpPr txBox="1"/>
          <p:nvPr/>
        </p:nvSpPr>
        <p:spPr>
          <a:xfrm>
            <a:off x="2897942" y="3374855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Persecutor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8545CA-D6EF-4920-BC09-DF402084869C}"/>
              </a:ext>
            </a:extLst>
          </p:cNvPr>
          <p:cNvSpPr txBox="1"/>
          <p:nvPr/>
        </p:nvSpPr>
        <p:spPr>
          <a:xfrm>
            <a:off x="2897942" y="2792840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Blameless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FB5FF2-4695-4371-8E19-87540AB52CD0}"/>
              </a:ext>
            </a:extLst>
          </p:cNvPr>
          <p:cNvSpPr/>
          <p:nvPr/>
        </p:nvSpPr>
        <p:spPr>
          <a:xfrm>
            <a:off x="1688123" y="830062"/>
            <a:ext cx="5669280" cy="17724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86D9A-FCB7-466A-9D90-21BD29534060}"/>
              </a:ext>
            </a:extLst>
          </p:cNvPr>
          <p:cNvSpPr txBox="1"/>
          <p:nvPr/>
        </p:nvSpPr>
        <p:spPr>
          <a:xfrm>
            <a:off x="1688123" y="1126402"/>
            <a:ext cx="5669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SUCCESS</a:t>
            </a:r>
          </a:p>
        </p:txBody>
      </p:sp>
    </p:spTree>
    <p:extLst>
      <p:ext uri="{BB962C8B-B14F-4D97-AF65-F5344CB8AC3E}">
        <p14:creationId xmlns:p14="http://schemas.microsoft.com/office/powerpoint/2010/main" val="36394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rug, brush&#10;&#10;Description automatically generated">
            <a:extLst>
              <a:ext uri="{FF2B5EF4-FFF2-40B4-BE49-F238E27FC236}">
                <a16:creationId xmlns:a16="http://schemas.microsoft.com/office/drawing/2014/main" id="{07D0F315-5127-4813-96E5-88F8B5873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4" r="19046" b="-1"/>
          <a:stretch/>
        </p:blipFill>
        <p:spPr>
          <a:xfrm>
            <a:off x="0" y="106425"/>
            <a:ext cx="9143980" cy="685799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AD30CBC-56E3-4E72-BBE0-76104144E159}"/>
              </a:ext>
            </a:extLst>
          </p:cNvPr>
          <p:cNvSpPr txBox="1"/>
          <p:nvPr/>
        </p:nvSpPr>
        <p:spPr>
          <a:xfrm>
            <a:off x="2278966" y="5809956"/>
            <a:ext cx="46423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Circumcised the eighth day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E3615-F29F-4502-A6C6-2EE6085832E1}"/>
              </a:ext>
            </a:extLst>
          </p:cNvPr>
          <p:cNvSpPr txBox="1"/>
          <p:nvPr/>
        </p:nvSpPr>
        <p:spPr>
          <a:xfrm>
            <a:off x="2278966" y="5346697"/>
            <a:ext cx="46142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Of the nation of Israel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891700-CA65-452C-A78C-871AEB042ECF}"/>
              </a:ext>
            </a:extLst>
          </p:cNvPr>
          <p:cNvSpPr txBox="1"/>
          <p:nvPr/>
        </p:nvSpPr>
        <p:spPr>
          <a:xfrm>
            <a:off x="2595487" y="4883438"/>
            <a:ext cx="40092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Of the tribe of Benjamin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20665-6F6F-44AF-9312-34412B32047D}"/>
              </a:ext>
            </a:extLst>
          </p:cNvPr>
          <p:cNvSpPr txBox="1"/>
          <p:nvPr/>
        </p:nvSpPr>
        <p:spPr>
          <a:xfrm>
            <a:off x="2883875" y="4420179"/>
            <a:ext cx="3819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A Hebrew of Hebrews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869EE-D4FF-49D4-B5F5-32A0076554C3}"/>
              </a:ext>
            </a:extLst>
          </p:cNvPr>
          <p:cNvSpPr txBox="1"/>
          <p:nvPr/>
        </p:nvSpPr>
        <p:spPr>
          <a:xfrm>
            <a:off x="2869808" y="3956920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Pharisee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594EB5-027C-4D12-A6E3-6A57F3426376}"/>
              </a:ext>
            </a:extLst>
          </p:cNvPr>
          <p:cNvSpPr txBox="1"/>
          <p:nvPr/>
        </p:nvSpPr>
        <p:spPr>
          <a:xfrm>
            <a:off x="2897942" y="3374855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Persecutor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8545CA-D6EF-4920-BC09-DF402084869C}"/>
              </a:ext>
            </a:extLst>
          </p:cNvPr>
          <p:cNvSpPr txBox="1"/>
          <p:nvPr/>
        </p:nvSpPr>
        <p:spPr>
          <a:xfrm>
            <a:off x="2897942" y="2792840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Blameless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FB5FF2-4695-4371-8E19-87540AB52CD0}"/>
              </a:ext>
            </a:extLst>
          </p:cNvPr>
          <p:cNvSpPr/>
          <p:nvPr/>
        </p:nvSpPr>
        <p:spPr>
          <a:xfrm>
            <a:off x="1688123" y="613470"/>
            <a:ext cx="5669280" cy="19890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86D9A-FCB7-466A-9D90-21BD29534060}"/>
              </a:ext>
            </a:extLst>
          </p:cNvPr>
          <p:cNvSpPr txBox="1"/>
          <p:nvPr/>
        </p:nvSpPr>
        <p:spPr>
          <a:xfrm>
            <a:off x="1688123" y="613470"/>
            <a:ext cx="5669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But whatever things were gain to me, those things I have counted as loss for the sake of Christ. </a:t>
            </a:r>
            <a:r>
              <a:rPr lang="en-US" sz="3200" i="1" dirty="0">
                <a:solidFill>
                  <a:schemeClr val="bg1"/>
                </a:solidFill>
              </a:rPr>
              <a:t>Philippians 3:7</a:t>
            </a:r>
          </a:p>
        </p:txBody>
      </p:sp>
    </p:spTree>
    <p:extLst>
      <p:ext uri="{BB962C8B-B14F-4D97-AF65-F5344CB8AC3E}">
        <p14:creationId xmlns:p14="http://schemas.microsoft.com/office/powerpoint/2010/main" val="344395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rug, brush&#10;&#10;Description automatically generated">
            <a:extLst>
              <a:ext uri="{FF2B5EF4-FFF2-40B4-BE49-F238E27FC236}">
                <a16:creationId xmlns:a16="http://schemas.microsoft.com/office/drawing/2014/main" id="{07D0F315-5127-4813-96E5-88F8B5873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4" r="19046" b="-1"/>
          <a:stretch/>
        </p:blipFill>
        <p:spPr>
          <a:xfrm>
            <a:off x="0" y="106425"/>
            <a:ext cx="9143980" cy="685799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AD30CBC-56E3-4E72-BBE0-76104144E159}"/>
              </a:ext>
            </a:extLst>
          </p:cNvPr>
          <p:cNvSpPr txBox="1"/>
          <p:nvPr/>
        </p:nvSpPr>
        <p:spPr>
          <a:xfrm>
            <a:off x="2278966" y="5809956"/>
            <a:ext cx="46423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Circumcised the eighth day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E3615-F29F-4502-A6C6-2EE6085832E1}"/>
              </a:ext>
            </a:extLst>
          </p:cNvPr>
          <p:cNvSpPr txBox="1"/>
          <p:nvPr/>
        </p:nvSpPr>
        <p:spPr>
          <a:xfrm>
            <a:off x="2278966" y="5346697"/>
            <a:ext cx="46142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Of the nation of Israel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891700-CA65-452C-A78C-871AEB042ECF}"/>
              </a:ext>
            </a:extLst>
          </p:cNvPr>
          <p:cNvSpPr txBox="1"/>
          <p:nvPr/>
        </p:nvSpPr>
        <p:spPr>
          <a:xfrm>
            <a:off x="2595487" y="4883438"/>
            <a:ext cx="40092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Of the tribe of Benjamin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20665-6F6F-44AF-9312-34412B32047D}"/>
              </a:ext>
            </a:extLst>
          </p:cNvPr>
          <p:cNvSpPr txBox="1"/>
          <p:nvPr/>
        </p:nvSpPr>
        <p:spPr>
          <a:xfrm>
            <a:off x="2883875" y="4420179"/>
            <a:ext cx="3819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A Hebrew of Hebrews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869EE-D4FF-49D4-B5F5-32A0076554C3}"/>
              </a:ext>
            </a:extLst>
          </p:cNvPr>
          <p:cNvSpPr txBox="1"/>
          <p:nvPr/>
        </p:nvSpPr>
        <p:spPr>
          <a:xfrm>
            <a:off x="2869808" y="3956920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Pharisee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594EB5-027C-4D12-A6E3-6A57F3426376}"/>
              </a:ext>
            </a:extLst>
          </p:cNvPr>
          <p:cNvSpPr txBox="1"/>
          <p:nvPr/>
        </p:nvSpPr>
        <p:spPr>
          <a:xfrm>
            <a:off x="2897942" y="3374855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Persecutor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8545CA-D6EF-4920-BC09-DF402084869C}"/>
              </a:ext>
            </a:extLst>
          </p:cNvPr>
          <p:cNvSpPr txBox="1"/>
          <p:nvPr/>
        </p:nvSpPr>
        <p:spPr>
          <a:xfrm>
            <a:off x="2897942" y="2792840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Blameless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FB5FF2-4695-4371-8E19-87540AB52CD0}"/>
              </a:ext>
            </a:extLst>
          </p:cNvPr>
          <p:cNvSpPr/>
          <p:nvPr/>
        </p:nvSpPr>
        <p:spPr>
          <a:xfrm>
            <a:off x="70329" y="120605"/>
            <a:ext cx="9003321" cy="251173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86D9A-FCB7-466A-9D90-21BD29534060}"/>
              </a:ext>
            </a:extLst>
          </p:cNvPr>
          <p:cNvSpPr txBox="1"/>
          <p:nvPr/>
        </p:nvSpPr>
        <p:spPr>
          <a:xfrm>
            <a:off x="594351" y="136145"/>
            <a:ext cx="80115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More than that, I count all things to be loss in view of the surpassing value of knowing Christ Jesus my Lord, for whom I have suffered the loss of all things…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Philippians 3:8</a:t>
            </a:r>
          </a:p>
        </p:txBody>
      </p:sp>
    </p:spTree>
    <p:extLst>
      <p:ext uri="{BB962C8B-B14F-4D97-AF65-F5344CB8AC3E}">
        <p14:creationId xmlns:p14="http://schemas.microsoft.com/office/powerpoint/2010/main" val="32410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rug, brush&#10;&#10;Description automatically generated">
            <a:extLst>
              <a:ext uri="{FF2B5EF4-FFF2-40B4-BE49-F238E27FC236}">
                <a16:creationId xmlns:a16="http://schemas.microsoft.com/office/drawing/2014/main" id="{07D0F315-5127-4813-96E5-88F8B5873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4" r="19046" b="-1"/>
          <a:stretch/>
        </p:blipFill>
        <p:spPr>
          <a:xfrm>
            <a:off x="0" y="106425"/>
            <a:ext cx="9143980" cy="685799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AD30CBC-56E3-4E72-BBE0-76104144E159}"/>
              </a:ext>
            </a:extLst>
          </p:cNvPr>
          <p:cNvSpPr txBox="1"/>
          <p:nvPr/>
        </p:nvSpPr>
        <p:spPr>
          <a:xfrm>
            <a:off x="2278966" y="5809956"/>
            <a:ext cx="46423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Circumcised the eighth day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E3615-F29F-4502-A6C6-2EE6085832E1}"/>
              </a:ext>
            </a:extLst>
          </p:cNvPr>
          <p:cNvSpPr txBox="1"/>
          <p:nvPr/>
        </p:nvSpPr>
        <p:spPr>
          <a:xfrm>
            <a:off x="2278966" y="5346697"/>
            <a:ext cx="46142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Of the nation of Israel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891700-CA65-452C-A78C-871AEB042ECF}"/>
              </a:ext>
            </a:extLst>
          </p:cNvPr>
          <p:cNvSpPr txBox="1"/>
          <p:nvPr/>
        </p:nvSpPr>
        <p:spPr>
          <a:xfrm>
            <a:off x="2595487" y="4883438"/>
            <a:ext cx="40092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Of the tribe of Benjamin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E20665-6F6F-44AF-9312-34412B32047D}"/>
              </a:ext>
            </a:extLst>
          </p:cNvPr>
          <p:cNvSpPr txBox="1"/>
          <p:nvPr/>
        </p:nvSpPr>
        <p:spPr>
          <a:xfrm>
            <a:off x="2883875" y="4420179"/>
            <a:ext cx="3819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A Hebrew of Hebrews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869EE-D4FF-49D4-B5F5-32A0076554C3}"/>
              </a:ext>
            </a:extLst>
          </p:cNvPr>
          <p:cNvSpPr txBox="1"/>
          <p:nvPr/>
        </p:nvSpPr>
        <p:spPr>
          <a:xfrm>
            <a:off x="2869808" y="3956920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Pharisee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594EB5-027C-4D12-A6E3-6A57F3426376}"/>
              </a:ext>
            </a:extLst>
          </p:cNvPr>
          <p:cNvSpPr txBox="1"/>
          <p:nvPr/>
        </p:nvSpPr>
        <p:spPr>
          <a:xfrm>
            <a:off x="2897942" y="3374855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Persecutor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8545CA-D6EF-4920-BC09-DF402084869C}"/>
              </a:ext>
            </a:extLst>
          </p:cNvPr>
          <p:cNvSpPr txBox="1"/>
          <p:nvPr/>
        </p:nvSpPr>
        <p:spPr>
          <a:xfrm>
            <a:off x="2897942" y="2792840"/>
            <a:ext cx="3404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badi Extra Light" panose="020B0204020104020204" pitchFamily="34" charset="0"/>
              </a:rPr>
              <a:t>Blameless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FB5FF2-4695-4371-8E19-87540AB52CD0}"/>
              </a:ext>
            </a:extLst>
          </p:cNvPr>
          <p:cNvSpPr/>
          <p:nvPr/>
        </p:nvSpPr>
        <p:spPr>
          <a:xfrm>
            <a:off x="70329" y="829994"/>
            <a:ext cx="9003321" cy="180234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86D9A-FCB7-466A-9D90-21BD29534060}"/>
              </a:ext>
            </a:extLst>
          </p:cNvPr>
          <p:cNvSpPr txBox="1"/>
          <p:nvPr/>
        </p:nvSpPr>
        <p:spPr>
          <a:xfrm>
            <a:off x="70329" y="1202769"/>
            <a:ext cx="90033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and count them but rubbish so that I may gain Christ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Philippians 3:8</a:t>
            </a:r>
          </a:p>
        </p:txBody>
      </p:sp>
    </p:spTree>
    <p:extLst>
      <p:ext uri="{BB962C8B-B14F-4D97-AF65-F5344CB8AC3E}">
        <p14:creationId xmlns:p14="http://schemas.microsoft.com/office/powerpoint/2010/main" val="311583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rug, brush&#10;&#10;Description automatically generated">
            <a:extLst>
              <a:ext uri="{FF2B5EF4-FFF2-40B4-BE49-F238E27FC236}">
                <a16:creationId xmlns:a16="http://schemas.microsoft.com/office/drawing/2014/main" id="{07D0F315-5127-4813-96E5-88F8B5873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4" r="19046" b="-1"/>
          <a:stretch/>
        </p:blipFill>
        <p:spPr>
          <a:xfrm>
            <a:off x="20" y="46631"/>
            <a:ext cx="9143980" cy="68579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D086D9A-FCB7-466A-9D90-21BD29534060}"/>
              </a:ext>
            </a:extLst>
          </p:cNvPr>
          <p:cNvSpPr txBox="1"/>
          <p:nvPr/>
        </p:nvSpPr>
        <p:spPr>
          <a:xfrm>
            <a:off x="140678" y="412381"/>
            <a:ext cx="9003322" cy="452431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and may be found in Him, not having a righteousness of my own derived from the Law, but that which is through faith in Christ, the righteousness which comes from God on the basis of faith, that I may know Him and the power of His resurrection and the fellowship of His sufferings, being conformed to His death; in order that I may attain to the resurrection from the dead.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</a:rPr>
              <a:t>Philippians 3:9-11</a:t>
            </a:r>
          </a:p>
        </p:txBody>
      </p:sp>
    </p:spTree>
    <p:extLst>
      <p:ext uri="{BB962C8B-B14F-4D97-AF65-F5344CB8AC3E}">
        <p14:creationId xmlns:p14="http://schemas.microsoft.com/office/powerpoint/2010/main" val="194381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rug, brush&#10;&#10;Description automatically generated">
            <a:extLst>
              <a:ext uri="{FF2B5EF4-FFF2-40B4-BE49-F238E27FC236}">
                <a16:creationId xmlns:a16="http://schemas.microsoft.com/office/drawing/2014/main" id="{07D0F315-5127-4813-96E5-88F8B5873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4" r="19046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706E275-592F-47A0-AFE1-226D5D10EAA3}"/>
              </a:ext>
            </a:extLst>
          </p:cNvPr>
          <p:cNvSpPr/>
          <p:nvPr/>
        </p:nvSpPr>
        <p:spPr>
          <a:xfrm>
            <a:off x="0" y="337625"/>
            <a:ext cx="9143980" cy="22789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89C2EE-1450-4FC0-90D8-2FDC52CB2996}"/>
              </a:ext>
            </a:extLst>
          </p:cNvPr>
          <p:cNvSpPr txBox="1"/>
          <p:nvPr/>
        </p:nvSpPr>
        <p:spPr>
          <a:xfrm>
            <a:off x="-20" y="1184720"/>
            <a:ext cx="9003322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Christ is to be praised.</a:t>
            </a:r>
          </a:p>
        </p:txBody>
      </p:sp>
    </p:spTree>
    <p:extLst>
      <p:ext uri="{BB962C8B-B14F-4D97-AF65-F5344CB8AC3E}">
        <p14:creationId xmlns:p14="http://schemas.microsoft.com/office/powerpoint/2010/main" val="38002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rug, brush&#10;&#10;Description automatically generated">
            <a:extLst>
              <a:ext uri="{FF2B5EF4-FFF2-40B4-BE49-F238E27FC236}">
                <a16:creationId xmlns:a16="http://schemas.microsoft.com/office/drawing/2014/main" id="{07D0F315-5127-4813-96E5-88F8B5873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4" r="19046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706E275-592F-47A0-AFE1-226D5D10EAA3}"/>
              </a:ext>
            </a:extLst>
          </p:cNvPr>
          <p:cNvSpPr/>
          <p:nvPr/>
        </p:nvSpPr>
        <p:spPr>
          <a:xfrm>
            <a:off x="0" y="337625"/>
            <a:ext cx="9143980" cy="22789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89C2EE-1450-4FC0-90D8-2FDC52CB2996}"/>
              </a:ext>
            </a:extLst>
          </p:cNvPr>
          <p:cNvSpPr txBox="1"/>
          <p:nvPr/>
        </p:nvSpPr>
        <p:spPr>
          <a:xfrm>
            <a:off x="-20" y="1184720"/>
            <a:ext cx="9003322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What do I need to count as rubbish?</a:t>
            </a:r>
          </a:p>
        </p:txBody>
      </p:sp>
    </p:spTree>
    <p:extLst>
      <p:ext uri="{BB962C8B-B14F-4D97-AF65-F5344CB8AC3E}">
        <p14:creationId xmlns:p14="http://schemas.microsoft.com/office/powerpoint/2010/main" val="395616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255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Abadi Extra 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7</cp:revision>
  <dcterms:created xsi:type="dcterms:W3CDTF">2020-03-03T17:11:35Z</dcterms:created>
  <dcterms:modified xsi:type="dcterms:W3CDTF">2020-03-06T16:56:46Z</dcterms:modified>
</cp:coreProperties>
</file>