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7" r:id="rId4"/>
    <p:sldMasterId id="2147483709" r:id="rId5"/>
  </p:sldMasterIdLst>
  <p:sldIdLst>
    <p:sldId id="259" r:id="rId6"/>
    <p:sldId id="260" r:id="rId7"/>
    <p:sldId id="266" r:id="rId8"/>
    <p:sldId id="261" r:id="rId9"/>
    <p:sldId id="262" r:id="rId10"/>
    <p:sldId id="263" r:id="rId11"/>
    <p:sldId id="256" r:id="rId12"/>
    <p:sldId id="267" r:id="rId13"/>
    <p:sldId id="268" r:id="rId14"/>
    <p:sldId id="257" r:id="rId15"/>
    <p:sldId id="269" r:id="rId16"/>
    <p:sldId id="270" r:id="rId17"/>
    <p:sldId id="271" r:id="rId18"/>
    <p:sldId id="272" r:id="rId19"/>
    <p:sldId id="273" r:id="rId20"/>
    <p:sldId id="2026" r:id="rId21"/>
    <p:sldId id="2023" r:id="rId22"/>
    <p:sldId id="2024" r:id="rId23"/>
    <p:sldId id="2025" r:id="rId24"/>
    <p:sldId id="2019" r:id="rId25"/>
    <p:sldId id="2020" r:id="rId26"/>
    <p:sldId id="2021" r:id="rId27"/>
    <p:sldId id="2022"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129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5CFFE4-039D-45FD-8718-74CDCB9F294A}" type="datetimeFigureOut">
              <a:rPr lang="en-US" smtClean="0"/>
              <a:t>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10111-2AF6-4FC6-B939-FCE48E25913C}" type="slidenum">
              <a:rPr lang="en-US" smtClean="0"/>
              <a:t>‹#›</a:t>
            </a:fld>
            <a:endParaRPr lang="en-US"/>
          </a:p>
        </p:txBody>
      </p:sp>
    </p:spTree>
    <p:extLst>
      <p:ext uri="{BB962C8B-B14F-4D97-AF65-F5344CB8AC3E}">
        <p14:creationId xmlns:p14="http://schemas.microsoft.com/office/powerpoint/2010/main" val="399341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5CFFE4-039D-45FD-8718-74CDCB9F294A}" type="datetimeFigureOut">
              <a:rPr lang="en-US" smtClean="0"/>
              <a:t>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10111-2AF6-4FC6-B939-FCE48E25913C}" type="slidenum">
              <a:rPr lang="en-US" smtClean="0"/>
              <a:t>‹#›</a:t>
            </a:fld>
            <a:endParaRPr lang="en-US"/>
          </a:p>
        </p:txBody>
      </p:sp>
    </p:spTree>
    <p:extLst>
      <p:ext uri="{BB962C8B-B14F-4D97-AF65-F5344CB8AC3E}">
        <p14:creationId xmlns:p14="http://schemas.microsoft.com/office/powerpoint/2010/main" val="1366923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5CFFE4-039D-45FD-8718-74CDCB9F294A}" type="datetimeFigureOut">
              <a:rPr lang="en-US" smtClean="0"/>
              <a:t>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10111-2AF6-4FC6-B939-FCE48E25913C}" type="slidenum">
              <a:rPr lang="en-US" smtClean="0"/>
              <a:t>‹#›</a:t>
            </a:fld>
            <a:endParaRPr lang="en-US"/>
          </a:p>
        </p:txBody>
      </p:sp>
    </p:spTree>
    <p:extLst>
      <p:ext uri="{BB962C8B-B14F-4D97-AF65-F5344CB8AC3E}">
        <p14:creationId xmlns:p14="http://schemas.microsoft.com/office/powerpoint/2010/main" val="3928648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F8E4C437-443C-4C84-B3D2-A79C233864B6}" type="datetimeFigureOut">
              <a:rPr lang="en-US" smtClean="0"/>
              <a:pPr/>
              <a:t>2/8/2020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C56C5806-E9B9-43CA-AA36-8CB35E473D45}" type="slidenum">
              <a:rPr lang="en-US" smtClean="0"/>
              <a:pPr/>
              <a:t>‹#›</a:t>
            </a:fld>
            <a:endParaRPr lang="en-US"/>
          </a:p>
        </p:txBody>
      </p:sp>
      <p:sp>
        <p:nvSpPr>
          <p:cNvPr id="8" name="Title 7"/>
          <p:cNvSpPr>
            <a:spLocks noGrp="1"/>
          </p:cNvSpPr>
          <p:nvPr>
            <p:ph type="ctrTitle"/>
          </p:nvPr>
        </p:nvSpPr>
        <p:spPr>
          <a:xfrm>
            <a:off x="857224" y="4000504"/>
            <a:ext cx="7772400" cy="903534"/>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marR="9144" algn="l">
              <a:defRPr sz="3600" b="1" cap="none" spc="0" baseline="0">
                <a:ln/>
                <a:solidFill>
                  <a:schemeClr val="tx2">
                    <a:lumMod val="75000"/>
                  </a:schemeClr>
                </a:solidFill>
                <a:effectLst/>
              </a:defRPr>
            </a:lvl1pPr>
            <a:extLst/>
          </a:lstStyle>
          <a:p>
            <a:r>
              <a:rPr lang="en-US" altLang="ja-JP"/>
              <a:t>Click to edit Master title style</a:t>
            </a:r>
            <a:endParaRPr lang="en-US" dirty="0"/>
          </a:p>
        </p:txBody>
      </p:sp>
      <p:sp>
        <p:nvSpPr>
          <p:cNvPr id="9" name="Subtitle 8"/>
          <p:cNvSpPr>
            <a:spLocks noGrp="1"/>
          </p:cNvSpPr>
          <p:nvPr>
            <p:ph type="subTitle" idx="1"/>
          </p:nvPr>
        </p:nvSpPr>
        <p:spPr>
          <a:xfrm>
            <a:off x="857224" y="5143512"/>
            <a:ext cx="7772400" cy="651504"/>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ltLang="ja-JP"/>
              <a:t>Click to edit Master subtitle style</a:t>
            </a:r>
            <a:endParaRPr lang="en-US" dirty="0"/>
          </a:p>
        </p:txBody>
      </p:sp>
      <p:sp>
        <p:nvSpPr>
          <p:cNvPr id="16" name="Rectangle 15"/>
          <p:cNvSpPr/>
          <p:nvPr/>
        </p:nvSpPr>
        <p:spPr>
          <a:xfrm>
            <a:off x="8429652" y="3357562"/>
            <a:ext cx="214314" cy="214314"/>
          </a:xfrm>
          <a:prstGeom prst="rect">
            <a:avLst/>
          </a:prstGeom>
          <a:solidFill>
            <a:schemeClr val="bg2">
              <a:lumMod val="60000"/>
              <a:lumOff val="4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Rectangle 17"/>
          <p:cNvSpPr/>
          <p:nvPr/>
        </p:nvSpPr>
        <p:spPr>
          <a:xfrm>
            <a:off x="7286644" y="2786058"/>
            <a:ext cx="214314" cy="21431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Rectangle 18"/>
          <p:cNvSpPr/>
          <p:nvPr/>
        </p:nvSpPr>
        <p:spPr>
          <a:xfrm>
            <a:off x="7286644" y="3357562"/>
            <a:ext cx="214314" cy="214314"/>
          </a:xfrm>
          <a:prstGeom prst="rect">
            <a:avLst/>
          </a:prstGeom>
          <a:solidFill>
            <a:schemeClr val="bg2">
              <a:lumMod val="60000"/>
              <a:lumOff val="4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Rectangle 19"/>
          <p:cNvSpPr/>
          <p:nvPr/>
        </p:nvSpPr>
        <p:spPr>
          <a:xfrm>
            <a:off x="7572396" y="2786058"/>
            <a:ext cx="214314" cy="21431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Rectangle 20"/>
          <p:cNvSpPr/>
          <p:nvPr/>
        </p:nvSpPr>
        <p:spPr>
          <a:xfrm>
            <a:off x="7572396" y="3357562"/>
            <a:ext cx="214314" cy="214314"/>
          </a:xfrm>
          <a:prstGeom prst="rect">
            <a:avLst/>
          </a:prstGeom>
          <a:solidFill>
            <a:schemeClr val="bg2">
              <a:lumMod val="60000"/>
              <a:lumOff val="4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Rectangle 21"/>
          <p:cNvSpPr/>
          <p:nvPr/>
        </p:nvSpPr>
        <p:spPr>
          <a:xfrm>
            <a:off x="7858148" y="2786058"/>
            <a:ext cx="214314" cy="21431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Rectangle 22"/>
          <p:cNvSpPr/>
          <p:nvPr/>
        </p:nvSpPr>
        <p:spPr>
          <a:xfrm>
            <a:off x="7858148" y="3357562"/>
            <a:ext cx="214314" cy="214314"/>
          </a:xfrm>
          <a:prstGeom prst="rect">
            <a:avLst/>
          </a:prstGeom>
          <a:solidFill>
            <a:schemeClr val="bg2">
              <a:lumMod val="60000"/>
              <a:lumOff val="4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Rectangle 23"/>
          <p:cNvSpPr/>
          <p:nvPr/>
        </p:nvSpPr>
        <p:spPr>
          <a:xfrm>
            <a:off x="8429652" y="2786058"/>
            <a:ext cx="214314" cy="21431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Rectangle 24"/>
          <p:cNvSpPr/>
          <p:nvPr/>
        </p:nvSpPr>
        <p:spPr>
          <a:xfrm>
            <a:off x="8143900" y="3357562"/>
            <a:ext cx="214314" cy="214314"/>
          </a:xfrm>
          <a:prstGeom prst="rect">
            <a:avLst/>
          </a:prstGeom>
          <a:solidFill>
            <a:schemeClr val="bg2">
              <a:lumMod val="60000"/>
              <a:lumOff val="4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Rectangle 25"/>
          <p:cNvSpPr/>
          <p:nvPr/>
        </p:nvSpPr>
        <p:spPr>
          <a:xfrm>
            <a:off x="8143900" y="2786058"/>
            <a:ext cx="214314" cy="21431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Rectangle 26"/>
          <p:cNvSpPr/>
          <p:nvPr/>
        </p:nvSpPr>
        <p:spPr>
          <a:xfrm>
            <a:off x="7572396" y="3071810"/>
            <a:ext cx="214314" cy="214314"/>
          </a:xfrm>
          <a:prstGeom prst="rect">
            <a:avLst/>
          </a:prstGeom>
          <a:solidFill>
            <a:schemeClr val="bg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Rectangle 29"/>
          <p:cNvSpPr/>
          <p:nvPr/>
        </p:nvSpPr>
        <p:spPr>
          <a:xfrm>
            <a:off x="7858148" y="3071810"/>
            <a:ext cx="214314" cy="214314"/>
          </a:xfrm>
          <a:prstGeom prst="rect">
            <a:avLst/>
          </a:prstGeom>
          <a:solidFill>
            <a:schemeClr val="bg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Rectangle 30"/>
          <p:cNvSpPr/>
          <p:nvPr/>
        </p:nvSpPr>
        <p:spPr>
          <a:xfrm>
            <a:off x="8429652" y="3071810"/>
            <a:ext cx="214314" cy="214314"/>
          </a:xfrm>
          <a:prstGeom prst="rect">
            <a:avLst/>
          </a:prstGeom>
          <a:solidFill>
            <a:schemeClr val="bg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Rectangle 32"/>
          <p:cNvSpPr/>
          <p:nvPr/>
        </p:nvSpPr>
        <p:spPr>
          <a:xfrm>
            <a:off x="8143900" y="3071810"/>
            <a:ext cx="214314" cy="214314"/>
          </a:xfrm>
          <a:prstGeom prst="rect">
            <a:avLst/>
          </a:prstGeom>
          <a:solidFill>
            <a:schemeClr val="bg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Rectangle 36"/>
          <p:cNvSpPr/>
          <p:nvPr/>
        </p:nvSpPr>
        <p:spPr>
          <a:xfrm>
            <a:off x="7286644" y="3071810"/>
            <a:ext cx="214314" cy="214314"/>
          </a:xfrm>
          <a:prstGeom prst="rect">
            <a:avLst/>
          </a:prstGeom>
          <a:solidFill>
            <a:schemeClr val="bg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06868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en-US" dirty="0"/>
          </a:p>
        </p:txBody>
      </p:sp>
      <p:sp>
        <p:nvSpPr>
          <p:cNvPr id="3" name="Content Placeholder 2"/>
          <p:cNvSpPr>
            <a:spLocks noGrp="1"/>
          </p:cNvSpPr>
          <p:nvPr>
            <p:ph idx="1"/>
          </p:nvPr>
        </p:nvSpPr>
        <p:spPr/>
        <p:txBody>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a:p>
        </p:txBody>
      </p:sp>
      <p:sp>
        <p:nvSpPr>
          <p:cNvPr id="4" name="Date Placeholder 3"/>
          <p:cNvSpPr>
            <a:spLocks noGrp="1"/>
          </p:cNvSpPr>
          <p:nvPr>
            <p:ph type="dt" sz="half" idx="10"/>
          </p:nvPr>
        </p:nvSpPr>
        <p:spPr/>
        <p:txBody>
          <a:bodyPr/>
          <a:lstStyle/>
          <a:p>
            <a:fld id="{F8E4C437-443C-4C84-B3D2-A79C233864B6}" type="datetimeFigureOut">
              <a:rPr lang="en-US" smtClean="0"/>
              <a:pPr/>
              <a:t>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C5806-E9B9-43CA-AA36-8CB35E473D45}" type="slidenum">
              <a:rPr lang="en-US" smtClean="0"/>
              <a:pPr/>
              <a:t>‹#›</a:t>
            </a:fld>
            <a:endParaRPr lang="en-US"/>
          </a:p>
        </p:txBody>
      </p:sp>
    </p:spTree>
    <p:extLst>
      <p:ext uri="{BB962C8B-B14F-4D97-AF65-F5344CB8AC3E}">
        <p14:creationId xmlns:p14="http://schemas.microsoft.com/office/powerpoint/2010/main" val="482237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6902" y="4214818"/>
            <a:ext cx="5718048" cy="977486"/>
          </a:xfrm>
        </p:spPr>
        <p:txBody>
          <a:bodyPr lIns="82296" tIns="45720" bIns="0" anchor="t"/>
          <a:lstStyle>
            <a:lvl1pPr marL="374904">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ltLang="ja-JP"/>
              <a:t>Click to edit Master text styles</a:t>
            </a:r>
          </a:p>
        </p:txBody>
      </p:sp>
      <p:sp>
        <p:nvSpPr>
          <p:cNvPr id="4" name="Date Placeholder 3"/>
          <p:cNvSpPr>
            <a:spLocks noGrp="1"/>
          </p:cNvSpPr>
          <p:nvPr>
            <p:ph type="dt" sz="half" idx="10"/>
          </p:nvPr>
        </p:nvSpPr>
        <p:spPr/>
        <p:txBody>
          <a:bodyPr/>
          <a:lstStyle/>
          <a:p>
            <a:fld id="{F8E4C437-443C-4C84-B3D2-A79C233864B6}" type="datetimeFigureOut">
              <a:rPr lang="en-US" smtClean="0"/>
              <a:pPr/>
              <a:t>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C5806-E9B9-43CA-AA36-8CB35E473D45}" type="slidenum">
              <a:rPr lang="en-US" smtClean="0"/>
              <a:pPr/>
              <a:t>‹#›</a:t>
            </a:fld>
            <a:endParaRPr lang="en-US"/>
          </a:p>
        </p:txBody>
      </p:sp>
      <p:sp>
        <p:nvSpPr>
          <p:cNvPr id="2" name="Title 1"/>
          <p:cNvSpPr>
            <a:spLocks noGrp="1"/>
          </p:cNvSpPr>
          <p:nvPr>
            <p:ph type="title"/>
          </p:nvPr>
        </p:nvSpPr>
        <p:spPr>
          <a:xfrm>
            <a:off x="706902" y="5366404"/>
            <a:ext cx="8156448" cy="777240"/>
          </a:xfrm>
        </p:spPr>
        <p:txBody>
          <a:bodyPr tIns="64008">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l">
              <a:buNone/>
              <a:defRPr sz="3800" b="1" cap="none" spc="0" baseline="0">
                <a:ln/>
                <a:solidFill>
                  <a:schemeClr val="tx2">
                    <a:lumMod val="75000"/>
                  </a:schemeClr>
                </a:solidFill>
                <a:effectLst/>
              </a:defRPr>
            </a:lvl1pPr>
            <a:extLst/>
          </a:lstStyle>
          <a:p>
            <a:r>
              <a:rPr lang="en-US" altLang="ja-JP"/>
              <a:t>Click to edit Master title style</a:t>
            </a:r>
            <a:endParaRPr lang="en-US" dirty="0"/>
          </a:p>
        </p:txBody>
      </p:sp>
      <p:cxnSp>
        <p:nvCxnSpPr>
          <p:cNvPr id="29" name="Straight Connector 28"/>
          <p:cNvCxnSpPr/>
          <p:nvPr/>
        </p:nvCxnSpPr>
        <p:spPr>
          <a:xfrm>
            <a:off x="714348" y="5277543"/>
            <a:ext cx="75009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8459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lang="en-US" altLang="ja-JP"/>
              <a:t>Click to edit Master title style</a:t>
            </a:r>
            <a:endParaRPr lang="en-US" dirty="0"/>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a:p>
        </p:txBody>
      </p:sp>
      <p:sp>
        <p:nvSpPr>
          <p:cNvPr id="5" name="Date Placeholder 4"/>
          <p:cNvSpPr>
            <a:spLocks noGrp="1"/>
          </p:cNvSpPr>
          <p:nvPr>
            <p:ph type="dt" sz="half" idx="10"/>
          </p:nvPr>
        </p:nvSpPr>
        <p:spPr/>
        <p:txBody>
          <a:bodyPr/>
          <a:lstStyle/>
          <a:p>
            <a:fld id="{F8E4C437-443C-4C84-B3D2-A79C233864B6}" type="datetimeFigureOut">
              <a:rPr lang="en-US" smtClean="0"/>
              <a:pPr/>
              <a:t>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6C5806-E9B9-43CA-AA36-8CB35E473D45}" type="slidenum">
              <a:rPr lang="en-US" smtClean="0"/>
              <a:pPr/>
              <a:t>‹#›</a:t>
            </a:fld>
            <a:endParaRPr lang="en-US"/>
          </a:p>
        </p:txBody>
      </p:sp>
    </p:spTree>
    <p:extLst>
      <p:ext uri="{BB962C8B-B14F-4D97-AF65-F5344CB8AC3E}">
        <p14:creationId xmlns:p14="http://schemas.microsoft.com/office/powerpoint/2010/main" val="4364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4" y="512064"/>
            <a:ext cx="7772400" cy="914400"/>
          </a:xfrm>
        </p:spPr>
        <p:txBody>
          <a:bodyPr anchor="t"/>
          <a:lstStyle>
            <a:lvl1pPr>
              <a:defRPr sz="4000"/>
            </a:lvl1pPr>
            <a:extLst/>
          </a:lstStyle>
          <a:p>
            <a:r>
              <a:rPr lang="en-US" altLang="ja-JP"/>
              <a:t>Click to edit Master title style</a:t>
            </a:r>
            <a:endParaRPr lang="en-US" dirty="0"/>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altLang="ja-JP"/>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altLang="ja-JP"/>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a:p>
        </p:txBody>
      </p:sp>
      <p:sp>
        <p:nvSpPr>
          <p:cNvPr id="7" name="Date Placeholder 6"/>
          <p:cNvSpPr>
            <a:spLocks noGrp="1"/>
          </p:cNvSpPr>
          <p:nvPr>
            <p:ph type="dt" sz="half" idx="10"/>
          </p:nvPr>
        </p:nvSpPr>
        <p:spPr/>
        <p:txBody>
          <a:bodyPr/>
          <a:lstStyle/>
          <a:p>
            <a:fld id="{F8E4C437-443C-4C84-B3D2-A79C233864B6}" type="datetimeFigureOut">
              <a:rPr lang="en-US" smtClean="0"/>
              <a:pPr/>
              <a:t>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6C5806-E9B9-43CA-AA36-8CB35E473D45}" type="slidenum">
              <a:rPr lang="en-US" smtClean="0"/>
              <a:pPr/>
              <a:t>‹#›</a:t>
            </a:fld>
            <a:endParaRPr lang="en-US"/>
          </a:p>
        </p:txBody>
      </p:sp>
    </p:spTree>
    <p:extLst>
      <p:ext uri="{BB962C8B-B14F-4D97-AF65-F5344CB8AC3E}">
        <p14:creationId xmlns:p14="http://schemas.microsoft.com/office/powerpoint/2010/main" val="644205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altLang="ja-JP"/>
              <a:t>Click to edit Master title style</a:t>
            </a:r>
            <a:endParaRPr lang="en-US" dirty="0"/>
          </a:p>
        </p:txBody>
      </p:sp>
      <p:sp>
        <p:nvSpPr>
          <p:cNvPr id="3" name="Date Placeholder 2"/>
          <p:cNvSpPr>
            <a:spLocks noGrp="1"/>
          </p:cNvSpPr>
          <p:nvPr>
            <p:ph type="dt" sz="half" idx="10"/>
          </p:nvPr>
        </p:nvSpPr>
        <p:spPr/>
        <p:txBody>
          <a:bodyPr/>
          <a:lstStyle/>
          <a:p>
            <a:fld id="{F8E4C437-443C-4C84-B3D2-A79C233864B6}" type="datetimeFigureOut">
              <a:rPr lang="en-US" smtClean="0"/>
              <a:pPr/>
              <a:t>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6C5806-E9B9-43CA-AA36-8CB35E473D45}" type="slidenum">
              <a:rPr lang="en-US" smtClean="0"/>
              <a:pPr/>
              <a:t>‹#›</a:t>
            </a:fld>
            <a:endParaRPr lang="en-US"/>
          </a:p>
        </p:txBody>
      </p:sp>
    </p:spTree>
    <p:extLst>
      <p:ext uri="{BB962C8B-B14F-4D97-AF65-F5344CB8AC3E}">
        <p14:creationId xmlns:p14="http://schemas.microsoft.com/office/powerpoint/2010/main" val="1167764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E4C437-443C-4C84-B3D2-A79C233864B6}" type="datetimeFigureOut">
              <a:rPr lang="en-US" smtClean="0"/>
              <a:pPr/>
              <a:t>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6C5806-E9B9-43CA-AA36-8CB35E473D45}" type="slidenum">
              <a:rPr lang="en-US" smtClean="0"/>
              <a:pPr/>
              <a:t>‹#›</a:t>
            </a:fld>
            <a:endParaRPr lang="en-US"/>
          </a:p>
        </p:txBody>
      </p:sp>
    </p:spTree>
    <p:extLst>
      <p:ext uri="{BB962C8B-B14F-4D97-AF65-F5344CB8AC3E}">
        <p14:creationId xmlns:p14="http://schemas.microsoft.com/office/powerpoint/2010/main" val="1552791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2528878" cy="1162050"/>
          </a:xfrm>
        </p:spPr>
        <p:txBody>
          <a:bodyPr anchor="ctr"/>
          <a:lstStyle>
            <a:lvl1pPr algn="l">
              <a:buNone/>
              <a:defRPr sz="2000" b="0"/>
            </a:lvl1pPr>
            <a:extLst/>
          </a:lstStyle>
          <a:p>
            <a:r>
              <a:rPr lang="en-US" altLang="ja-JP"/>
              <a:t>Click to edit Master title style</a:t>
            </a:r>
            <a:endParaRPr lang="en-US" dirty="0"/>
          </a:p>
        </p:txBody>
      </p:sp>
      <p:sp>
        <p:nvSpPr>
          <p:cNvPr id="3" name="Text Placeholder 2"/>
          <p:cNvSpPr>
            <a:spLocks noGrp="1"/>
          </p:cNvSpPr>
          <p:nvPr>
            <p:ph type="body" idx="2"/>
          </p:nvPr>
        </p:nvSpPr>
        <p:spPr>
          <a:xfrm>
            <a:off x="685800" y="1435100"/>
            <a:ext cx="2528878"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altLang="ja-JP"/>
              <a:t>Click to edit Master text styles</a:t>
            </a:r>
          </a:p>
        </p:txBody>
      </p:sp>
      <p:sp>
        <p:nvSpPr>
          <p:cNvPr id="4" name="Content Placeholder 3"/>
          <p:cNvSpPr>
            <a:spLocks noGrp="1"/>
          </p:cNvSpPr>
          <p:nvPr>
            <p:ph sz="half" idx="1"/>
          </p:nvPr>
        </p:nvSpPr>
        <p:spPr>
          <a:xfrm>
            <a:off x="3429000" y="285728"/>
            <a:ext cx="5486400" cy="5721372"/>
          </a:xfrm>
        </p:spPr>
        <p:txBody>
          <a:bodyPr/>
          <a:lstStyle>
            <a:lvl1pPr>
              <a:defRPr sz="3200"/>
            </a:lvl1pPr>
            <a:lvl2pPr>
              <a:defRPr sz="2800"/>
            </a:lvl2pPr>
            <a:lvl3pPr>
              <a:defRPr sz="2400"/>
            </a:lvl3pPr>
            <a:lvl4pPr>
              <a:defRPr sz="2000"/>
            </a:lvl4pPr>
            <a:lvl5pPr>
              <a:defRPr sz="2000"/>
            </a:lvl5pPr>
            <a:extLs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5" name="Date Placeholder 4"/>
          <p:cNvSpPr>
            <a:spLocks noGrp="1"/>
          </p:cNvSpPr>
          <p:nvPr>
            <p:ph type="dt" sz="half" idx="10"/>
          </p:nvPr>
        </p:nvSpPr>
        <p:spPr/>
        <p:txBody>
          <a:bodyPr/>
          <a:lstStyle/>
          <a:p>
            <a:fld id="{F8E4C437-443C-4C84-B3D2-A79C233864B6}" type="datetimeFigureOut">
              <a:rPr lang="en-US" smtClean="0"/>
              <a:pPr/>
              <a:t>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6C5806-E9B9-43CA-AA36-8CB35E473D45}" type="slidenum">
              <a:rPr lang="en-US" smtClean="0"/>
              <a:pPr/>
              <a:t>‹#›</a:t>
            </a:fld>
            <a:endParaRPr lang="en-US"/>
          </a:p>
        </p:txBody>
      </p:sp>
    </p:spTree>
    <p:extLst>
      <p:ext uri="{BB962C8B-B14F-4D97-AF65-F5344CB8AC3E}">
        <p14:creationId xmlns:p14="http://schemas.microsoft.com/office/powerpoint/2010/main" val="3726507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5CFFE4-039D-45FD-8718-74CDCB9F294A}" type="datetimeFigureOut">
              <a:rPr lang="en-US" smtClean="0"/>
              <a:t>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10111-2AF6-4FC6-B939-FCE48E25913C}" type="slidenum">
              <a:rPr lang="en-US" smtClean="0"/>
              <a:t>‹#›</a:t>
            </a:fld>
            <a:endParaRPr lang="en-US"/>
          </a:p>
        </p:txBody>
      </p:sp>
    </p:spTree>
    <p:extLst>
      <p:ext uri="{BB962C8B-B14F-4D97-AF65-F5344CB8AC3E}">
        <p14:creationId xmlns:p14="http://schemas.microsoft.com/office/powerpoint/2010/main" val="96762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914400" y="4941829"/>
            <a:ext cx="6858000" cy="701749"/>
          </a:xfrm>
        </p:spPr>
        <p:txBody>
          <a:bodyPr anchor="b"/>
          <a:lstStyle>
            <a:lvl1pPr algn="l">
              <a:buNone/>
              <a:defRPr sz="2100" b="0"/>
            </a:lvl1pPr>
            <a:extLst/>
          </a:lstStyle>
          <a:p>
            <a:r>
              <a:rPr lang="en-US" altLang="ja-JP"/>
              <a:t>Click to edit Master title style</a:t>
            </a:r>
            <a:endParaRPr lang="en-US" dirty="0"/>
          </a:p>
        </p:txBody>
      </p:sp>
      <p:sp>
        <p:nvSpPr>
          <p:cNvPr id="3" name="Picture Placeholder 2"/>
          <p:cNvSpPr>
            <a:spLocks noGrp="1"/>
          </p:cNvSpPr>
          <p:nvPr>
            <p:ph type="pic" idx="1"/>
          </p:nvPr>
        </p:nvSpPr>
        <p:spPr>
          <a:xfrm>
            <a:off x="914400" y="357166"/>
            <a:ext cx="6858048" cy="4286280"/>
          </a:xfrm>
          <a:noFill/>
          <a:ln w="12700">
            <a:noFill/>
          </a:ln>
        </p:spPr>
        <p:txBody>
          <a:bodyPr/>
          <a:lstStyle>
            <a:lvl1pPr marL="0" indent="0">
              <a:buNone/>
              <a:defRPr sz="3200"/>
            </a:lvl1pPr>
            <a:extLst/>
          </a:lstStyle>
          <a:p>
            <a:r>
              <a:rPr lang="en-US" altLang="ja-JP"/>
              <a:t>Click icon to add picture</a:t>
            </a:r>
            <a:endParaRPr lang="en-US" dirty="0"/>
          </a:p>
        </p:txBody>
      </p:sp>
      <p:sp>
        <p:nvSpPr>
          <p:cNvPr id="4" name="Text Placeholder 3"/>
          <p:cNvSpPr>
            <a:spLocks noGrp="1"/>
          </p:cNvSpPr>
          <p:nvPr>
            <p:ph type="body" sz="half" idx="2"/>
          </p:nvPr>
        </p:nvSpPr>
        <p:spPr bwMode="white">
          <a:xfrm>
            <a:off x="914400" y="5643578"/>
            <a:ext cx="6858000" cy="428628"/>
          </a:xfrm>
        </p:spPr>
        <p:txBody>
          <a:bodyPr>
            <a:normAutofit/>
          </a:bodyPr>
          <a:lstStyle>
            <a:lvl1pPr marL="27432" indent="0">
              <a:spcBef>
                <a:spcPts val="0"/>
              </a:spcBef>
              <a:buNone/>
              <a:defRPr sz="1100">
                <a:solidFill>
                  <a:srgbClr val="FFFFFF"/>
                </a:solidFill>
              </a:defRPr>
            </a:lvl1pPr>
            <a:lvl2pPr>
              <a:defRPr sz="1200"/>
            </a:lvl2pPr>
            <a:lvl3pPr>
              <a:defRPr sz="1000"/>
            </a:lvl3pPr>
            <a:lvl4pPr>
              <a:defRPr sz="900"/>
            </a:lvl4pPr>
            <a:lvl5pPr>
              <a:defRPr sz="900"/>
            </a:lvl5pPr>
            <a:extLst/>
          </a:lstStyle>
          <a:p>
            <a:pPr lvl="0"/>
            <a:r>
              <a:rPr lang="en-US" altLang="ja-JP"/>
              <a:t>Click to edit Master text styles</a:t>
            </a:r>
          </a:p>
        </p:txBody>
      </p:sp>
      <p:sp>
        <p:nvSpPr>
          <p:cNvPr id="10" name="Date Placeholder 9"/>
          <p:cNvSpPr>
            <a:spLocks noGrp="1"/>
          </p:cNvSpPr>
          <p:nvPr>
            <p:ph type="dt" sz="half" idx="10"/>
          </p:nvPr>
        </p:nvSpPr>
        <p:spPr/>
        <p:txBody>
          <a:bodyPr/>
          <a:lstStyle/>
          <a:p>
            <a:fld id="{F8E4C437-443C-4C84-B3D2-A79C233864B6}" type="datetimeFigureOut">
              <a:rPr lang="en-US" smtClean="0"/>
              <a:pPr/>
              <a:t>2/8/2020</a:t>
            </a:fld>
            <a:endParaRPr lang="en-US"/>
          </a:p>
        </p:txBody>
      </p:sp>
      <p:sp>
        <p:nvSpPr>
          <p:cNvPr id="11" name="Slide Number Placeholder 10"/>
          <p:cNvSpPr>
            <a:spLocks noGrp="1"/>
          </p:cNvSpPr>
          <p:nvPr>
            <p:ph type="sldNum" sz="quarter" idx="11"/>
          </p:nvPr>
        </p:nvSpPr>
        <p:spPr/>
        <p:txBody>
          <a:bodyPr/>
          <a:lstStyle/>
          <a:p>
            <a:fld id="{C56C5806-E9B9-43CA-AA36-8CB35E473D45}" type="slidenum">
              <a:rPr lang="en-US" smtClean="0"/>
              <a:pPr/>
              <a:t>‹#›</a:t>
            </a:fld>
            <a:endParaRPr lang="en-US"/>
          </a:p>
        </p:txBody>
      </p:sp>
      <p:sp>
        <p:nvSpPr>
          <p:cNvPr id="12" name="Footer Placeholder 11"/>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531912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a:p>
        </p:txBody>
      </p:sp>
      <p:sp>
        <p:nvSpPr>
          <p:cNvPr id="4" name="Date Placeholder 3"/>
          <p:cNvSpPr>
            <a:spLocks noGrp="1"/>
          </p:cNvSpPr>
          <p:nvPr>
            <p:ph type="dt" sz="half" idx="10"/>
          </p:nvPr>
        </p:nvSpPr>
        <p:spPr/>
        <p:txBody>
          <a:bodyPr/>
          <a:lstStyle/>
          <a:p>
            <a:fld id="{F8E4C437-443C-4C84-B3D2-A79C233864B6}" type="datetimeFigureOut">
              <a:rPr lang="en-US" smtClean="0"/>
              <a:pPr/>
              <a:t>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C5806-E9B9-43CA-AA36-8CB35E473D45}" type="slidenum">
              <a:rPr lang="en-US" smtClean="0"/>
              <a:pPr/>
              <a:t>‹#›</a:t>
            </a:fld>
            <a:endParaRPr lang="en-US"/>
          </a:p>
        </p:txBody>
      </p:sp>
    </p:spTree>
    <p:extLst>
      <p:ext uri="{BB962C8B-B14F-4D97-AF65-F5344CB8AC3E}">
        <p14:creationId xmlns:p14="http://schemas.microsoft.com/office/powerpoint/2010/main" val="379099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lang="en-US" altLang="ja-JP"/>
              <a:t>Click to edit Master title style</a:t>
            </a:r>
            <a:endParaRPr lang="en-US" dirty="0"/>
          </a:p>
        </p:txBody>
      </p:sp>
      <p:sp>
        <p:nvSpPr>
          <p:cNvPr id="3" name="Vertical Text Placeholder 2"/>
          <p:cNvSpPr>
            <a:spLocks noGrp="1"/>
          </p:cNvSpPr>
          <p:nvPr>
            <p:ph type="body" orient="vert" idx="1"/>
          </p:nvPr>
        </p:nvSpPr>
        <p:spPr>
          <a:xfrm>
            <a:off x="609600" y="274639"/>
            <a:ext cx="5867400" cy="5851525"/>
          </a:xfrm>
        </p:spPr>
        <p:txBody>
          <a:bodyPr vert="eaVer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a:p>
        </p:txBody>
      </p:sp>
      <p:sp>
        <p:nvSpPr>
          <p:cNvPr id="4" name="Date Placeholder 3"/>
          <p:cNvSpPr>
            <a:spLocks noGrp="1"/>
          </p:cNvSpPr>
          <p:nvPr>
            <p:ph type="dt" sz="half" idx="10"/>
          </p:nvPr>
        </p:nvSpPr>
        <p:spPr/>
        <p:txBody>
          <a:bodyPr/>
          <a:lstStyle/>
          <a:p>
            <a:fld id="{F8E4C437-443C-4C84-B3D2-A79C233864B6}" type="datetimeFigureOut">
              <a:rPr lang="en-US" smtClean="0"/>
              <a:pPr/>
              <a:t>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C5806-E9B9-43CA-AA36-8CB35E473D45}" type="slidenum">
              <a:rPr lang="en-US" smtClean="0"/>
              <a:pPr/>
              <a:t>‹#›</a:t>
            </a:fld>
            <a:endParaRPr lang="en-US"/>
          </a:p>
        </p:txBody>
      </p:sp>
    </p:spTree>
    <p:extLst>
      <p:ext uri="{BB962C8B-B14F-4D97-AF65-F5344CB8AC3E}">
        <p14:creationId xmlns:p14="http://schemas.microsoft.com/office/powerpoint/2010/main" val="28766765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197135719"/>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3524045624"/>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53450242"/>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5795195"/>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76931426"/>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36859171"/>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5190096"/>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5CFFE4-039D-45FD-8718-74CDCB9F294A}" type="datetimeFigureOut">
              <a:rPr lang="en-US" smtClean="0"/>
              <a:t>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10111-2AF6-4FC6-B939-FCE48E25913C}" type="slidenum">
              <a:rPr lang="en-US" smtClean="0"/>
              <a:t>‹#›</a:t>
            </a:fld>
            <a:endParaRPr lang="en-US"/>
          </a:p>
        </p:txBody>
      </p:sp>
    </p:spTree>
    <p:extLst>
      <p:ext uri="{BB962C8B-B14F-4D97-AF65-F5344CB8AC3E}">
        <p14:creationId xmlns:p14="http://schemas.microsoft.com/office/powerpoint/2010/main" val="51761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4036666"/>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466695"/>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7023028"/>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2154920312"/>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1357947610"/>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F939DEE7-57A0-497F-9ACA-D1E524FA91C4}" type="datetimeFigureOut">
              <a:rPr lang="en-US" smtClean="0"/>
              <a:pPr/>
              <a:t>2/8/2020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76B7BD5-5CB2-4A8D-AFC9-581A31827861}"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extLst>
      <p:ext uri="{BB962C8B-B14F-4D97-AF65-F5344CB8AC3E}">
        <p14:creationId xmlns:p14="http://schemas.microsoft.com/office/powerpoint/2010/main" val="1631519090"/>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939DEE7-57A0-497F-9ACA-D1E524FA91C4}" type="datetimeFigureOut">
              <a:rPr lang="en-US" smtClean="0"/>
              <a:pPr/>
              <a:t>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B7BD5-5CB2-4A8D-AFC9-581A31827861}" type="slidenum">
              <a:rPr lang="en-US" smtClean="0"/>
              <a:pPr/>
              <a:t>‹#›</a:t>
            </a:fld>
            <a:endParaRPr lang="en-US"/>
          </a:p>
        </p:txBody>
      </p:sp>
    </p:spTree>
    <p:extLst>
      <p:ext uri="{BB962C8B-B14F-4D97-AF65-F5344CB8AC3E}">
        <p14:creationId xmlns:p14="http://schemas.microsoft.com/office/powerpoint/2010/main" val="2114886372"/>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939DEE7-57A0-497F-9ACA-D1E524FA91C4}" type="datetimeFigureOut">
              <a:rPr lang="en-US" smtClean="0"/>
              <a:pPr/>
              <a:t>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B7BD5-5CB2-4A8D-AFC9-581A31827861}"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extLst>
      <p:ext uri="{BB962C8B-B14F-4D97-AF65-F5344CB8AC3E}">
        <p14:creationId xmlns:p14="http://schemas.microsoft.com/office/powerpoint/2010/main" val="29649861"/>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a:t>Click to edit Master title style</a:t>
            </a:r>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939DEE7-57A0-497F-9ACA-D1E524FA91C4}" type="datetimeFigureOut">
              <a:rPr lang="en-US" smtClean="0"/>
              <a:pPr/>
              <a:t>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B7BD5-5CB2-4A8D-AFC9-581A31827861}" type="slidenum">
              <a:rPr lang="en-US" smtClean="0"/>
              <a:pPr/>
              <a:t>‹#›</a:t>
            </a:fld>
            <a:endParaRPr lang="en-US"/>
          </a:p>
        </p:txBody>
      </p:sp>
    </p:spTree>
    <p:extLst>
      <p:ext uri="{BB962C8B-B14F-4D97-AF65-F5344CB8AC3E}">
        <p14:creationId xmlns:p14="http://schemas.microsoft.com/office/powerpoint/2010/main" val="3338693836"/>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939DEE7-57A0-497F-9ACA-D1E524FA91C4}" type="datetimeFigureOut">
              <a:rPr lang="en-US" smtClean="0"/>
              <a:pPr/>
              <a:t>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6B7BD5-5CB2-4A8D-AFC9-581A31827861}"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extLst>
      <p:ext uri="{BB962C8B-B14F-4D97-AF65-F5344CB8AC3E}">
        <p14:creationId xmlns:p14="http://schemas.microsoft.com/office/powerpoint/2010/main" val="3900791863"/>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5CFFE4-039D-45FD-8718-74CDCB9F294A}" type="datetimeFigureOut">
              <a:rPr lang="en-US" smtClean="0"/>
              <a:t>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910111-2AF6-4FC6-B939-FCE48E25913C}" type="slidenum">
              <a:rPr lang="en-US" smtClean="0"/>
              <a:t>‹#›</a:t>
            </a:fld>
            <a:endParaRPr lang="en-US"/>
          </a:p>
        </p:txBody>
      </p:sp>
    </p:spTree>
    <p:extLst>
      <p:ext uri="{BB962C8B-B14F-4D97-AF65-F5344CB8AC3E}">
        <p14:creationId xmlns:p14="http://schemas.microsoft.com/office/powerpoint/2010/main" val="239298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F939DEE7-57A0-497F-9ACA-D1E524FA91C4}" type="datetimeFigureOut">
              <a:rPr lang="en-US" smtClean="0"/>
              <a:pPr/>
              <a:t>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6B7BD5-5CB2-4A8D-AFC9-581A31827861}" type="slidenum">
              <a:rPr lang="en-US" smtClean="0"/>
              <a:pPr/>
              <a:t>‹#›</a:t>
            </a:fld>
            <a:endParaRPr lang="en-US"/>
          </a:p>
        </p:txBody>
      </p:sp>
    </p:spTree>
    <p:extLst>
      <p:ext uri="{BB962C8B-B14F-4D97-AF65-F5344CB8AC3E}">
        <p14:creationId xmlns:p14="http://schemas.microsoft.com/office/powerpoint/2010/main" val="3776641490"/>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39DEE7-57A0-497F-9ACA-D1E524FA91C4}" type="datetimeFigureOut">
              <a:rPr lang="en-US" smtClean="0"/>
              <a:pPr/>
              <a:t>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6B7BD5-5CB2-4A8D-AFC9-581A31827861}" type="slidenum">
              <a:rPr lang="en-US" smtClean="0"/>
              <a:pPr/>
              <a:t>‹#›</a:t>
            </a:fld>
            <a:endParaRPr lang="en-US"/>
          </a:p>
        </p:txBody>
      </p:sp>
    </p:spTree>
    <p:extLst>
      <p:ext uri="{BB962C8B-B14F-4D97-AF65-F5344CB8AC3E}">
        <p14:creationId xmlns:p14="http://schemas.microsoft.com/office/powerpoint/2010/main" val="2858497098"/>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939DEE7-57A0-497F-9ACA-D1E524FA91C4}" type="datetimeFigureOut">
              <a:rPr lang="en-US" smtClean="0"/>
              <a:pPr/>
              <a:t>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B7BD5-5CB2-4A8D-AFC9-581A31827861}" type="slidenum">
              <a:rPr lang="en-US" smtClean="0"/>
              <a:pPr/>
              <a:t>‹#›</a:t>
            </a:fld>
            <a:endParaRPr lang="en-US"/>
          </a:p>
        </p:txBody>
      </p:sp>
    </p:spTree>
    <p:extLst>
      <p:ext uri="{BB962C8B-B14F-4D97-AF65-F5344CB8AC3E}">
        <p14:creationId xmlns:p14="http://schemas.microsoft.com/office/powerpoint/2010/main" val="3866410066"/>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F939DEE7-57A0-497F-9ACA-D1E524FA91C4}" type="datetimeFigureOut">
              <a:rPr lang="en-US" smtClean="0"/>
              <a:pPr/>
              <a:t>2/8/2020</a:t>
            </a:fld>
            <a:endParaRPr lang="en-US"/>
          </a:p>
        </p:txBody>
      </p:sp>
      <p:sp>
        <p:nvSpPr>
          <p:cNvPr id="6" name="Footer Placeholder 5"/>
          <p:cNvSpPr>
            <a:spLocks noGrp="1"/>
          </p:cNvSpPr>
          <p:nvPr>
            <p:ph type="ftr" sz="quarter" idx="11"/>
          </p:nvPr>
        </p:nvSpPr>
        <p:spPr>
          <a:xfrm>
            <a:off x="914400" y="55499"/>
            <a:ext cx="5562600" cy="365125"/>
          </a:xfrm>
        </p:spPr>
        <p:txBody>
          <a:bodyPr/>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p>
            <a:fld id="{B76B7BD5-5CB2-4A8D-AFC9-581A31827861}" type="slidenum">
              <a:rPr lang="en-US" smtClean="0"/>
              <a:pPr/>
              <a:t>‹#›</a:t>
            </a:fld>
            <a:endParaRPr lang="en-US"/>
          </a:p>
        </p:txBody>
      </p:sp>
    </p:spTree>
    <p:extLst>
      <p:ext uri="{BB962C8B-B14F-4D97-AF65-F5344CB8AC3E}">
        <p14:creationId xmlns:p14="http://schemas.microsoft.com/office/powerpoint/2010/main" val="4290813001"/>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939DEE7-57A0-497F-9ACA-D1E524FA91C4}" type="datetimeFigureOut">
              <a:rPr lang="en-US" smtClean="0"/>
              <a:pPr/>
              <a:t>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B7BD5-5CB2-4A8D-AFC9-581A31827861}" type="slidenum">
              <a:rPr lang="en-US" smtClean="0"/>
              <a:pPr/>
              <a:t>‹#›</a:t>
            </a:fld>
            <a:endParaRPr lang="en-US"/>
          </a:p>
        </p:txBody>
      </p:sp>
    </p:spTree>
    <p:extLst>
      <p:ext uri="{BB962C8B-B14F-4D97-AF65-F5344CB8AC3E}">
        <p14:creationId xmlns:p14="http://schemas.microsoft.com/office/powerpoint/2010/main" val="3078037282"/>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939DEE7-57A0-497F-9ACA-D1E524FA91C4}" type="datetimeFigureOut">
              <a:rPr lang="en-US" smtClean="0"/>
              <a:pPr/>
              <a:t>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B7BD5-5CB2-4A8D-AFC9-581A31827861}" type="slidenum">
              <a:rPr lang="en-US" smtClean="0"/>
              <a:pPr/>
              <a:t>‹#›</a:t>
            </a:fld>
            <a:endParaRPr lang="en-US"/>
          </a:p>
        </p:txBody>
      </p:sp>
    </p:spTree>
    <p:extLst>
      <p:ext uri="{BB962C8B-B14F-4D97-AF65-F5344CB8AC3E}">
        <p14:creationId xmlns:p14="http://schemas.microsoft.com/office/powerpoint/2010/main" val="4271248264"/>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939DEE7-57A0-497F-9ACA-D1E524FA91C4}" type="datetimeFigureOut">
              <a:rPr lang="en-US" smtClean="0">
                <a:solidFill>
                  <a:prstClr val="black">
                    <a:tint val="75000"/>
                  </a:prstClr>
                </a:solidFill>
              </a:rPr>
              <a:pPr/>
              <a:t>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6B7BD5-5CB2-4A8D-AFC9-581A318278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17400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39DEE7-57A0-497F-9ACA-D1E524FA91C4}" type="datetimeFigureOut">
              <a:rPr lang="en-US" smtClean="0">
                <a:solidFill>
                  <a:prstClr val="black">
                    <a:tint val="75000"/>
                  </a:prstClr>
                </a:solidFill>
              </a:rPr>
              <a:pPr/>
              <a:t>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6B7BD5-5CB2-4A8D-AFC9-581A318278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77049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39DEE7-57A0-497F-9ACA-D1E524FA91C4}" type="datetimeFigureOut">
              <a:rPr lang="en-US" smtClean="0">
                <a:solidFill>
                  <a:prstClr val="black">
                    <a:tint val="75000"/>
                  </a:prstClr>
                </a:solidFill>
              </a:rPr>
              <a:pPr/>
              <a:t>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6B7BD5-5CB2-4A8D-AFC9-581A318278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78070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39DEE7-57A0-497F-9ACA-D1E524FA91C4}" type="datetimeFigureOut">
              <a:rPr lang="en-US" smtClean="0">
                <a:solidFill>
                  <a:prstClr val="black">
                    <a:tint val="75000"/>
                  </a:prstClr>
                </a:solidFill>
              </a:rPr>
              <a:pPr/>
              <a:t>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6B7BD5-5CB2-4A8D-AFC9-581A318278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3711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5CFFE4-039D-45FD-8718-74CDCB9F294A}" type="datetimeFigureOut">
              <a:rPr lang="en-US" smtClean="0"/>
              <a:t>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910111-2AF6-4FC6-B939-FCE48E25913C}" type="slidenum">
              <a:rPr lang="en-US" smtClean="0"/>
              <a:t>‹#›</a:t>
            </a:fld>
            <a:endParaRPr lang="en-US"/>
          </a:p>
        </p:txBody>
      </p:sp>
    </p:spTree>
    <p:extLst>
      <p:ext uri="{BB962C8B-B14F-4D97-AF65-F5344CB8AC3E}">
        <p14:creationId xmlns:p14="http://schemas.microsoft.com/office/powerpoint/2010/main" val="1671315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39DEE7-57A0-497F-9ACA-D1E524FA91C4}" type="datetimeFigureOut">
              <a:rPr lang="en-US" smtClean="0">
                <a:solidFill>
                  <a:prstClr val="black">
                    <a:tint val="75000"/>
                  </a:prstClr>
                </a:solidFill>
              </a:rPr>
              <a:pPr/>
              <a:t>2/8/2020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76B7BD5-5CB2-4A8D-AFC9-581A318278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1677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39DEE7-57A0-497F-9ACA-D1E524FA91C4}" type="datetimeFigureOut">
              <a:rPr lang="en-US" smtClean="0">
                <a:solidFill>
                  <a:prstClr val="black">
                    <a:tint val="75000"/>
                  </a:prstClr>
                </a:solidFill>
              </a:rPr>
              <a:pPr/>
              <a:t>2/8/2020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76B7BD5-5CB2-4A8D-AFC9-581A318278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45663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39DEE7-57A0-497F-9ACA-D1E524FA91C4}" type="datetimeFigureOut">
              <a:rPr lang="en-US" smtClean="0">
                <a:solidFill>
                  <a:prstClr val="black">
                    <a:tint val="75000"/>
                  </a:prstClr>
                </a:solidFill>
              </a:rPr>
              <a:pPr/>
              <a:t>2/8/2020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76B7BD5-5CB2-4A8D-AFC9-581A318278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35083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39DEE7-57A0-497F-9ACA-D1E524FA91C4}" type="datetimeFigureOut">
              <a:rPr lang="en-US" smtClean="0">
                <a:solidFill>
                  <a:prstClr val="black">
                    <a:tint val="75000"/>
                  </a:prstClr>
                </a:solidFill>
              </a:rPr>
              <a:pPr/>
              <a:t>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6B7BD5-5CB2-4A8D-AFC9-581A318278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56781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39DEE7-57A0-497F-9ACA-D1E524FA91C4}" type="datetimeFigureOut">
              <a:rPr lang="en-US" smtClean="0">
                <a:solidFill>
                  <a:prstClr val="black">
                    <a:tint val="75000"/>
                  </a:prstClr>
                </a:solidFill>
              </a:rPr>
              <a:pPr/>
              <a:t>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6B7BD5-5CB2-4A8D-AFC9-581A318278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4387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39DEE7-57A0-497F-9ACA-D1E524FA91C4}" type="datetimeFigureOut">
              <a:rPr lang="en-US" smtClean="0">
                <a:solidFill>
                  <a:prstClr val="black">
                    <a:tint val="75000"/>
                  </a:prstClr>
                </a:solidFill>
              </a:rPr>
              <a:pPr/>
              <a:t>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6B7BD5-5CB2-4A8D-AFC9-581A318278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62267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39DEE7-57A0-497F-9ACA-D1E524FA91C4}" type="datetimeFigureOut">
              <a:rPr lang="en-US" smtClean="0">
                <a:solidFill>
                  <a:prstClr val="black">
                    <a:tint val="75000"/>
                  </a:prstClr>
                </a:solidFill>
              </a:rPr>
              <a:pPr/>
              <a:t>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6B7BD5-5CB2-4A8D-AFC9-581A318278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4715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5CFFE4-039D-45FD-8718-74CDCB9F294A}" type="datetimeFigureOut">
              <a:rPr lang="en-US" smtClean="0"/>
              <a:t>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910111-2AF6-4FC6-B939-FCE48E25913C}" type="slidenum">
              <a:rPr lang="en-US" smtClean="0"/>
              <a:t>‹#›</a:t>
            </a:fld>
            <a:endParaRPr lang="en-US"/>
          </a:p>
        </p:txBody>
      </p:sp>
    </p:spTree>
    <p:extLst>
      <p:ext uri="{BB962C8B-B14F-4D97-AF65-F5344CB8AC3E}">
        <p14:creationId xmlns:p14="http://schemas.microsoft.com/office/powerpoint/2010/main" val="151748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5CFFE4-039D-45FD-8718-74CDCB9F294A}" type="datetimeFigureOut">
              <a:rPr lang="en-US" smtClean="0"/>
              <a:t>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910111-2AF6-4FC6-B939-FCE48E25913C}" type="slidenum">
              <a:rPr lang="en-US" smtClean="0"/>
              <a:t>‹#›</a:t>
            </a:fld>
            <a:endParaRPr lang="en-US"/>
          </a:p>
        </p:txBody>
      </p:sp>
    </p:spTree>
    <p:extLst>
      <p:ext uri="{BB962C8B-B14F-4D97-AF65-F5344CB8AC3E}">
        <p14:creationId xmlns:p14="http://schemas.microsoft.com/office/powerpoint/2010/main" val="408700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5CFFE4-039D-45FD-8718-74CDCB9F294A}" type="datetimeFigureOut">
              <a:rPr lang="en-US" smtClean="0"/>
              <a:t>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910111-2AF6-4FC6-B939-FCE48E25913C}" type="slidenum">
              <a:rPr lang="en-US" smtClean="0"/>
              <a:t>‹#›</a:t>
            </a:fld>
            <a:endParaRPr lang="en-US"/>
          </a:p>
        </p:txBody>
      </p:sp>
    </p:spTree>
    <p:extLst>
      <p:ext uri="{BB962C8B-B14F-4D97-AF65-F5344CB8AC3E}">
        <p14:creationId xmlns:p14="http://schemas.microsoft.com/office/powerpoint/2010/main" val="423180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5CFFE4-039D-45FD-8718-74CDCB9F294A}" type="datetimeFigureOut">
              <a:rPr lang="en-US" smtClean="0"/>
              <a:t>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910111-2AF6-4FC6-B939-FCE48E25913C}" type="slidenum">
              <a:rPr lang="en-US" smtClean="0"/>
              <a:t>‹#›</a:t>
            </a:fld>
            <a:endParaRPr lang="en-US"/>
          </a:p>
        </p:txBody>
      </p:sp>
    </p:spTree>
    <p:extLst>
      <p:ext uri="{BB962C8B-B14F-4D97-AF65-F5344CB8AC3E}">
        <p14:creationId xmlns:p14="http://schemas.microsoft.com/office/powerpoint/2010/main" val="3443959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5CFFE4-039D-45FD-8718-74CDCB9F294A}" type="datetimeFigureOut">
              <a:rPr lang="en-US" smtClean="0"/>
              <a:t>2/8/2020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910111-2AF6-4FC6-B939-FCE48E25913C}" type="slidenum">
              <a:rPr lang="en-US" smtClean="0"/>
              <a:t>‹#›</a:t>
            </a:fld>
            <a:endParaRPr lang="en-US"/>
          </a:p>
        </p:txBody>
      </p:sp>
    </p:spTree>
    <p:extLst>
      <p:ext uri="{BB962C8B-B14F-4D97-AF65-F5344CB8AC3E}">
        <p14:creationId xmlns:p14="http://schemas.microsoft.com/office/powerpoint/2010/main" val="30229763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004890"/>
            </a:gs>
            <a:gs pos="0">
              <a:srgbClr val="0070C0"/>
            </a:gs>
            <a:gs pos="100000">
              <a:srgbClr val="00206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6" name="Rectangle 15"/>
          <p:cNvSpPr/>
          <p:nvPr/>
        </p:nvSpPr>
        <p:spPr>
          <a:xfrm>
            <a:off x="0" y="-1"/>
            <a:ext cx="214282"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altLang="ja-JP"/>
              <a:t>Click to edit Master title style</a:t>
            </a:r>
            <a:endParaRPr lang="en-US" dirty="0"/>
          </a:p>
        </p:txBody>
      </p:sp>
      <p:sp>
        <p:nvSpPr>
          <p:cNvPr id="13" name="Text Placeholder 12"/>
          <p:cNvSpPr>
            <a:spLocks noGrp="1"/>
          </p:cNvSpPr>
          <p:nvPr>
            <p:ph type="body" idx="1"/>
          </p:nvPr>
        </p:nvSpPr>
        <p:spPr>
          <a:xfrm>
            <a:off x="914400" y="1571612"/>
            <a:ext cx="7772400" cy="4783948"/>
          </a:xfrm>
          <a:prstGeom prst="rect">
            <a:avLst/>
          </a:prstGeom>
        </p:spPr>
        <p:txBody>
          <a:bodyPr vert="horz">
            <a:normAutofit/>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14" name="Date Placeholder 13"/>
          <p:cNvSpPr>
            <a:spLocks noGrp="1"/>
          </p:cNvSpPr>
          <p:nvPr>
            <p:ph type="dt" sz="half" idx="2"/>
          </p:nvPr>
        </p:nvSpPr>
        <p:spPr>
          <a:xfrm>
            <a:off x="6477000" y="6421461"/>
            <a:ext cx="2133600" cy="365125"/>
          </a:xfrm>
          <a:prstGeom prst="rect">
            <a:avLst/>
          </a:prstGeom>
        </p:spPr>
        <p:txBody>
          <a:bodyPr vert="horz" anchor="b"/>
          <a:lstStyle>
            <a:lvl1pPr algn="l">
              <a:defRPr sz="1100">
                <a:solidFill>
                  <a:schemeClr val="tx2"/>
                </a:solidFill>
              </a:defRPr>
            </a:lvl1pPr>
            <a:extLst/>
          </a:lstStyle>
          <a:p>
            <a:fld id="{F8E4C437-443C-4C84-B3D2-A79C233864B6}" type="datetimeFigureOut">
              <a:rPr lang="en-US" smtClean="0"/>
              <a:pPr/>
              <a:t>2/8/2020</a:t>
            </a:fld>
            <a:endParaRPr lang="en-US"/>
          </a:p>
        </p:txBody>
      </p:sp>
      <p:sp>
        <p:nvSpPr>
          <p:cNvPr id="3" name="Footer Placeholder 2"/>
          <p:cNvSpPr>
            <a:spLocks noGrp="1"/>
          </p:cNvSpPr>
          <p:nvPr>
            <p:ph type="ftr" sz="quarter" idx="3"/>
          </p:nvPr>
        </p:nvSpPr>
        <p:spPr>
          <a:xfrm>
            <a:off x="914400" y="6421461"/>
            <a:ext cx="5562600" cy="365125"/>
          </a:xfrm>
          <a:prstGeom prst="rect">
            <a:avLst/>
          </a:prstGeom>
        </p:spPr>
        <p:txBody>
          <a:bodyPr vert="horz" anchor="b"/>
          <a:lstStyle>
            <a:lvl1pPr algn="r">
              <a:defRPr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21461"/>
            <a:ext cx="457200" cy="365125"/>
          </a:xfrm>
          <a:prstGeom prst="rect">
            <a:avLst/>
          </a:prstGeom>
        </p:spPr>
        <p:txBody>
          <a:bodyPr vert="horz" anchor="b"/>
          <a:lstStyle>
            <a:lvl1pPr algn="l">
              <a:defRPr sz="1200">
                <a:solidFill>
                  <a:schemeClr val="tx2"/>
                </a:solidFill>
              </a:defRPr>
            </a:lvl1pPr>
            <a:extLst/>
          </a:lstStyle>
          <a:p>
            <a:fld id="{C56C5806-E9B9-43CA-AA36-8CB35E473D45}" type="slidenum">
              <a:rPr lang="en-US" smtClean="0"/>
              <a:pPr/>
              <a:t>‹#›</a:t>
            </a:fld>
            <a:endParaRPr lang="en-US"/>
          </a:p>
        </p:txBody>
      </p:sp>
      <p:cxnSp>
        <p:nvCxnSpPr>
          <p:cNvPr id="20" name="Straight Connector 19"/>
          <p:cNvCxnSpPr/>
          <p:nvPr/>
        </p:nvCxnSpPr>
        <p:spPr>
          <a:xfrm rot="5400000">
            <a:off x="-3293075" y="3429000"/>
            <a:ext cx="6858000" cy="1588"/>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243408" y="3428230"/>
            <a:ext cx="6858000" cy="1588"/>
          </a:xfrm>
          <a:prstGeom prst="line">
            <a:avLst/>
          </a:prstGeom>
          <a:ln w="12700">
            <a:solidFill>
              <a:schemeClr val="bg2">
                <a:lumMod val="75000"/>
                <a:alpha val="59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3185349" y="3428230"/>
            <a:ext cx="6858000" cy="1588"/>
          </a:xfrm>
          <a:prstGeom prst="line">
            <a:avLst/>
          </a:prstGeom>
          <a:ln w="3175">
            <a:solidFill>
              <a:schemeClr val="tx1">
                <a:alpha val="59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5699724" y="3428182"/>
            <a:ext cx="6858000" cy="1588"/>
          </a:xfrm>
          <a:prstGeom prst="line">
            <a:avLst/>
          </a:prstGeom>
          <a:ln w="28575">
            <a:solidFill>
              <a:schemeClr val="tx1">
                <a:alpha val="59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815403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1" sz="4000" b="1" kern="1200" cap="none" spc="0" baseline="0">
          <a:ln/>
          <a:gradFill>
            <a:gsLst>
              <a:gs pos="0">
                <a:schemeClr val="tx2">
                  <a:lumMod val="90000"/>
                </a:schemeClr>
              </a:gs>
              <a:gs pos="50000">
                <a:schemeClr val="tx2">
                  <a:lumMod val="50000"/>
                </a:schemeClr>
              </a:gs>
              <a:gs pos="100000">
                <a:schemeClr val="tx2">
                  <a:lumMod val="25000"/>
                </a:schemeClr>
              </a:gs>
            </a:gsLst>
            <a:lin ang="5400000" scaled="0"/>
          </a:gradFill>
          <a:effectLst/>
          <a:latin typeface="+mj-lt"/>
          <a:ea typeface="+mj-ea"/>
          <a:cs typeface="+mj-cs"/>
        </a:defRPr>
      </a:lvl1pPr>
      <a:extLst/>
    </p:titleStyle>
    <p:bodyStyle>
      <a:lvl1pPr marL="411480" indent="-342900" algn="l" rtl="0" eaLnBrk="1" latinLnBrk="0" hangingPunct="1">
        <a:spcBef>
          <a:spcPts val="700"/>
        </a:spcBef>
        <a:buClr>
          <a:schemeClr val="accent2">
            <a:lumMod val="75000"/>
          </a:schemeClr>
        </a:buClr>
        <a:buSzPct val="85000"/>
        <a:buFont typeface="Wingdings 2" pitchFamily="18" charset="2"/>
        <a:buChar char=""/>
        <a:defRPr kumimoji="1" sz="3000" kern="1200">
          <a:solidFill>
            <a:schemeClr val="tx1"/>
          </a:solidFill>
          <a:latin typeface="+mn-lt"/>
          <a:ea typeface="+mn-ea"/>
          <a:cs typeface="+mn-cs"/>
        </a:defRPr>
      </a:lvl1pPr>
      <a:lvl2pPr marL="740664" indent="-285750" algn="l" rtl="0" eaLnBrk="1" latinLnBrk="0" hangingPunct="1">
        <a:spcBef>
          <a:spcPct val="20000"/>
        </a:spcBef>
        <a:buClr>
          <a:schemeClr val="accent2">
            <a:lumMod val="60000"/>
            <a:lumOff val="40000"/>
          </a:schemeClr>
        </a:buClr>
        <a:buSzPct val="80000"/>
        <a:buFont typeface="Wingdings" pitchFamily="2" charset="2"/>
        <a:buChar char="l"/>
        <a:defRPr kumimoji="1" sz="2600" kern="1200">
          <a:solidFill>
            <a:schemeClr val="tx1"/>
          </a:solidFill>
          <a:latin typeface="+mn-lt"/>
          <a:ea typeface="+mn-ea"/>
          <a:cs typeface="+mn-cs"/>
        </a:defRPr>
      </a:lvl2pPr>
      <a:lvl3pPr marL="996696" indent="-228600" algn="l" rtl="0" eaLnBrk="1" latinLnBrk="0" hangingPunct="1">
        <a:spcBef>
          <a:spcPct val="20000"/>
        </a:spcBef>
        <a:buClr>
          <a:schemeClr val="accent2">
            <a:lumMod val="40000"/>
            <a:lumOff val="60000"/>
          </a:schemeClr>
        </a:buClr>
        <a:buSzPct val="65000"/>
        <a:buFont typeface="Wingdings 2" pitchFamily="18" charset="2"/>
        <a:buChar char=""/>
        <a:defRPr kumimoji="1" sz="2400" kern="1200">
          <a:solidFill>
            <a:schemeClr val="tx1"/>
          </a:solidFill>
          <a:latin typeface="+mn-lt"/>
          <a:ea typeface="+mn-ea"/>
          <a:cs typeface="+mn-cs"/>
        </a:defRPr>
      </a:lvl3pPr>
      <a:lvl4pPr marL="1261872" indent="-228600" algn="l" rtl="0" eaLnBrk="1" latinLnBrk="0" hangingPunct="1">
        <a:spcBef>
          <a:spcPct val="20000"/>
        </a:spcBef>
        <a:buClr>
          <a:schemeClr val="accent2">
            <a:lumMod val="20000"/>
            <a:lumOff val="80000"/>
          </a:schemeClr>
        </a:buClr>
        <a:buSzPct val="100000"/>
        <a:buFont typeface="Arial" pitchFamily="34" charset="0"/>
        <a:buChar char="•"/>
        <a:defRPr kumimoji="1" sz="2200" kern="1200">
          <a:solidFill>
            <a:schemeClr val="tx1"/>
          </a:solidFill>
          <a:latin typeface="+mn-lt"/>
          <a:ea typeface="+mn-ea"/>
          <a:cs typeface="+mn-cs"/>
        </a:defRPr>
      </a:lvl4pPr>
      <a:lvl5pPr marL="1481328" indent="-210312" algn="l" rtl="0" eaLnBrk="1" latinLnBrk="0" hangingPunct="1">
        <a:spcBef>
          <a:spcPct val="20000"/>
        </a:spcBef>
        <a:buClr>
          <a:schemeClr val="accent2">
            <a:lumMod val="75000"/>
          </a:schemeClr>
        </a:buClr>
        <a:buSzPct val="50000"/>
        <a:buFont typeface="Wingdings" pitchFamily="2" charset="2"/>
        <a:buChar char="n"/>
        <a:defRPr kumimoji="1"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1"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1"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1"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1" sz="1600" kern="1200">
          <a:solidFill>
            <a:schemeClr val="tx1"/>
          </a:solidFill>
          <a:latin typeface="+mn-lt"/>
          <a:ea typeface="+mn-ea"/>
          <a:cs typeface="+mn-cs"/>
        </a:defRPr>
      </a:lvl9pPr>
      <a:extLst/>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78000">
              <a:srgbClr val="004890"/>
            </a:gs>
            <a:gs pos="0">
              <a:srgbClr val="0070C0"/>
            </a:gs>
            <a:gs pos="100000">
              <a:srgbClr val="00206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5319012"/>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004890"/>
            </a:gs>
            <a:gs pos="0">
              <a:srgbClr val="0070C0"/>
            </a:gs>
            <a:gs pos="100000">
              <a:srgbClr val="00206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F939DEE7-57A0-497F-9ACA-D1E524FA91C4}" type="datetimeFigureOut">
              <a:rPr lang="en-US" smtClean="0"/>
              <a:pPr/>
              <a:t>2/8/2020</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76B7BD5-5CB2-4A8D-AFC9-581A31827861}" type="slidenum">
              <a:rPr lang="en-US" smtClean="0"/>
              <a:pPr/>
              <a:t>‹#›</a:t>
            </a:fld>
            <a:endParaRPr lang="en-US"/>
          </a:p>
        </p:txBody>
      </p:sp>
    </p:spTree>
    <p:extLst>
      <p:ext uri="{BB962C8B-B14F-4D97-AF65-F5344CB8AC3E}">
        <p14:creationId xmlns:p14="http://schemas.microsoft.com/office/powerpoint/2010/main" val="2818481804"/>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004890"/>
            </a:gs>
            <a:gs pos="0">
              <a:srgbClr val="0070C0"/>
            </a:gs>
            <a:gs pos="100000">
              <a:srgbClr val="00206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9DEE7-57A0-497F-9ACA-D1E524FA91C4}" type="datetimeFigureOut">
              <a:rPr lang="en-US" smtClean="0">
                <a:solidFill>
                  <a:prstClr val="black">
                    <a:tint val="75000"/>
                  </a:prstClr>
                </a:solidFill>
              </a:rPr>
              <a:pPr/>
              <a:t>2/8/2020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6B7BD5-5CB2-4A8D-AFC9-581A318278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57805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765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one building&#10;&#10;Description automatically generated">
            <a:extLst>
              <a:ext uri="{FF2B5EF4-FFF2-40B4-BE49-F238E27FC236}">
                <a16:creationId xmlns:a16="http://schemas.microsoft.com/office/drawing/2014/main" id="{301AC6A6-C9AE-4A9D-837D-D9753CE3E3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9257" y="0"/>
            <a:ext cx="4545485" cy="6858000"/>
          </a:xfrm>
          <a:prstGeom prst="rect">
            <a:avLst/>
          </a:prstGeom>
        </p:spPr>
      </p:pic>
    </p:spTree>
    <p:extLst>
      <p:ext uri="{BB962C8B-B14F-4D97-AF65-F5344CB8AC3E}">
        <p14:creationId xmlns:p14="http://schemas.microsoft.com/office/powerpoint/2010/main" val="393350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8E70B1-8A67-477C-BAE1-50D1254598AF}"/>
              </a:ext>
            </a:extLst>
          </p:cNvPr>
          <p:cNvSpPr txBox="1"/>
          <p:nvPr/>
        </p:nvSpPr>
        <p:spPr>
          <a:xfrm>
            <a:off x="119921" y="2248525"/>
            <a:ext cx="8799227" cy="1569660"/>
          </a:xfrm>
          <a:prstGeom prst="rect">
            <a:avLst/>
          </a:prstGeom>
          <a:noFill/>
        </p:spPr>
        <p:txBody>
          <a:bodyPr wrap="square" rtlCol="0">
            <a:spAutoFit/>
          </a:bodyPr>
          <a:lstStyle/>
          <a:p>
            <a:pPr algn="ctr"/>
            <a:r>
              <a:rPr lang="en-US" sz="4800" b="1" dirty="0">
                <a:solidFill>
                  <a:schemeClr val="bg1"/>
                </a:solidFill>
                <a:latin typeface="Abadi Extra Light" panose="020B0204020104020204" pitchFamily="34" charset="0"/>
              </a:rPr>
              <a:t>Elijah and the Prophets</a:t>
            </a:r>
          </a:p>
          <a:p>
            <a:pPr algn="ctr"/>
            <a:r>
              <a:rPr lang="en-US" sz="4800" i="1" dirty="0">
                <a:solidFill>
                  <a:schemeClr val="bg1"/>
                </a:solidFill>
                <a:latin typeface="Abadi Extra Light" panose="020B0204020104020204" pitchFamily="34" charset="0"/>
              </a:rPr>
              <a:t>18:25-29</a:t>
            </a:r>
          </a:p>
        </p:txBody>
      </p:sp>
    </p:spTree>
    <p:extLst>
      <p:ext uri="{BB962C8B-B14F-4D97-AF65-F5344CB8AC3E}">
        <p14:creationId xmlns:p14="http://schemas.microsoft.com/office/powerpoint/2010/main" val="2299512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8E70B1-8A67-477C-BAE1-50D1254598AF}"/>
              </a:ext>
            </a:extLst>
          </p:cNvPr>
          <p:cNvSpPr txBox="1"/>
          <p:nvPr/>
        </p:nvSpPr>
        <p:spPr>
          <a:xfrm>
            <a:off x="119921" y="2248525"/>
            <a:ext cx="8799227" cy="1569660"/>
          </a:xfrm>
          <a:prstGeom prst="rect">
            <a:avLst/>
          </a:prstGeom>
          <a:noFill/>
        </p:spPr>
        <p:txBody>
          <a:bodyPr wrap="square" rtlCol="0">
            <a:spAutoFit/>
          </a:bodyPr>
          <a:lstStyle/>
          <a:p>
            <a:pPr algn="ctr"/>
            <a:r>
              <a:rPr lang="en-US" sz="4800" b="1" dirty="0">
                <a:solidFill>
                  <a:schemeClr val="bg1"/>
                </a:solidFill>
                <a:latin typeface="Abadi Extra Light" panose="020B0204020104020204" pitchFamily="34" charset="0"/>
              </a:rPr>
              <a:t>Elijah and the People</a:t>
            </a:r>
          </a:p>
          <a:p>
            <a:pPr algn="ctr"/>
            <a:r>
              <a:rPr lang="en-US" sz="4800" i="1" dirty="0">
                <a:solidFill>
                  <a:schemeClr val="bg1"/>
                </a:solidFill>
                <a:latin typeface="Abadi Extra Light" panose="020B0204020104020204" pitchFamily="34" charset="0"/>
              </a:rPr>
              <a:t>18:30-35</a:t>
            </a:r>
          </a:p>
        </p:txBody>
      </p:sp>
    </p:spTree>
    <p:extLst>
      <p:ext uri="{BB962C8B-B14F-4D97-AF65-F5344CB8AC3E}">
        <p14:creationId xmlns:p14="http://schemas.microsoft.com/office/powerpoint/2010/main" val="2475356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8E70B1-8A67-477C-BAE1-50D1254598AF}"/>
              </a:ext>
            </a:extLst>
          </p:cNvPr>
          <p:cNvSpPr txBox="1"/>
          <p:nvPr/>
        </p:nvSpPr>
        <p:spPr>
          <a:xfrm>
            <a:off x="119921" y="2248525"/>
            <a:ext cx="8799227" cy="1569660"/>
          </a:xfrm>
          <a:prstGeom prst="rect">
            <a:avLst/>
          </a:prstGeom>
          <a:noFill/>
        </p:spPr>
        <p:txBody>
          <a:bodyPr wrap="square" rtlCol="0">
            <a:spAutoFit/>
          </a:bodyPr>
          <a:lstStyle/>
          <a:p>
            <a:pPr algn="ctr"/>
            <a:r>
              <a:rPr lang="en-US" sz="4800" b="1" dirty="0">
                <a:solidFill>
                  <a:schemeClr val="bg1"/>
                </a:solidFill>
                <a:latin typeface="Abadi Extra Light" panose="020B0204020104020204" pitchFamily="34" charset="0"/>
              </a:rPr>
              <a:t>The LORD, He is God</a:t>
            </a:r>
          </a:p>
          <a:p>
            <a:pPr algn="ctr"/>
            <a:r>
              <a:rPr lang="en-US" sz="4800" i="1" dirty="0">
                <a:solidFill>
                  <a:schemeClr val="bg1"/>
                </a:solidFill>
                <a:latin typeface="Abadi Extra Light" panose="020B0204020104020204" pitchFamily="34" charset="0"/>
              </a:rPr>
              <a:t>18:36-40</a:t>
            </a:r>
          </a:p>
        </p:txBody>
      </p:sp>
    </p:spTree>
    <p:extLst>
      <p:ext uri="{BB962C8B-B14F-4D97-AF65-F5344CB8AC3E}">
        <p14:creationId xmlns:p14="http://schemas.microsoft.com/office/powerpoint/2010/main" val="36830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8E70B1-8A67-477C-BAE1-50D1254598AF}"/>
              </a:ext>
            </a:extLst>
          </p:cNvPr>
          <p:cNvSpPr txBox="1"/>
          <p:nvPr/>
        </p:nvSpPr>
        <p:spPr>
          <a:xfrm>
            <a:off x="119921" y="2248525"/>
            <a:ext cx="8799227" cy="1569660"/>
          </a:xfrm>
          <a:prstGeom prst="rect">
            <a:avLst/>
          </a:prstGeom>
          <a:noFill/>
        </p:spPr>
        <p:txBody>
          <a:bodyPr wrap="square" rtlCol="0">
            <a:spAutoFit/>
          </a:bodyPr>
          <a:lstStyle/>
          <a:p>
            <a:pPr algn="ctr"/>
            <a:r>
              <a:rPr lang="en-US" sz="4800" b="1" dirty="0">
                <a:solidFill>
                  <a:schemeClr val="bg1"/>
                </a:solidFill>
                <a:latin typeface="Abadi Extra Light" panose="020B0204020104020204" pitchFamily="34" charset="0"/>
              </a:rPr>
              <a:t>Elijah and Ahab</a:t>
            </a:r>
          </a:p>
          <a:p>
            <a:pPr algn="ctr"/>
            <a:r>
              <a:rPr lang="en-US" sz="4800" i="1" dirty="0">
                <a:solidFill>
                  <a:schemeClr val="bg1"/>
                </a:solidFill>
                <a:latin typeface="Abadi Extra Light" panose="020B0204020104020204" pitchFamily="34" charset="0"/>
              </a:rPr>
              <a:t>18:41-46</a:t>
            </a:r>
          </a:p>
        </p:txBody>
      </p:sp>
    </p:spTree>
    <p:extLst>
      <p:ext uri="{BB962C8B-B14F-4D97-AF65-F5344CB8AC3E}">
        <p14:creationId xmlns:p14="http://schemas.microsoft.com/office/powerpoint/2010/main" val="329192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4342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8BDE701-F94A-4210-95FC-848CED7D7B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402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8165" y="5791199"/>
            <a:ext cx="7772399" cy="677237"/>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srgbClr val="FFFFD2">
                    <a:lumMod val="90000"/>
                  </a:srgbClr>
                </a:solidFill>
                <a:effectLst>
                  <a:outerShdw blurRad="50800" dist="63500" dir="2700000" algn="tl" rotWithShape="0">
                    <a:prstClr val="black"/>
                  </a:outerShdw>
                </a:effectLst>
                <a:uLnTx/>
                <a:uFillTx/>
                <a:latin typeface="Calibri" pitchFamily="34" charset="0"/>
                <a:ea typeface="+mn-ea"/>
                <a:cs typeface="Calibri" pitchFamily="34" charset="0"/>
              </a:rPr>
              <a:t>“I was glad when they said to me, ‘Let us go to the house of the Lord.’”</a:t>
            </a: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801" b="0" i="0" u="none" strike="noStrike" kern="0" cap="none" spc="0" normalizeH="0" baseline="0" noProof="0" dirty="0">
                <a:ln>
                  <a:noFill/>
                </a:ln>
                <a:solidFill>
                  <a:srgbClr val="FFFFD2">
                    <a:lumMod val="90000"/>
                  </a:srgbClr>
                </a:solidFill>
                <a:effectLst>
                  <a:outerShdw blurRad="50800" dist="63500" dir="2700000" algn="tl" rotWithShape="0">
                    <a:prstClr val="black"/>
                  </a:outerShdw>
                </a:effectLst>
                <a:uLnTx/>
                <a:uFillTx/>
                <a:latin typeface="Calibri" pitchFamily="34" charset="0"/>
                <a:ea typeface="+mn-ea"/>
                <a:cs typeface="Calibri" pitchFamily="34" charset="0"/>
              </a:rPr>
              <a:t>                                                                                                                           </a:t>
            </a:r>
            <a:r>
              <a:rPr kumimoji="0" lang="en-US" sz="1600" b="0" i="0" u="none" strike="noStrike" kern="0" cap="none" spc="0" normalizeH="0" baseline="0" noProof="0" dirty="0">
                <a:ln>
                  <a:noFill/>
                </a:ln>
                <a:solidFill>
                  <a:srgbClr val="FFFFD2">
                    <a:lumMod val="90000"/>
                  </a:srgbClr>
                </a:solidFill>
                <a:effectLst>
                  <a:outerShdw blurRad="50800" dist="63500" dir="2700000" algn="tl" rotWithShape="0">
                    <a:prstClr val="black"/>
                  </a:outerShdw>
                </a:effectLst>
                <a:uLnTx/>
                <a:uFillTx/>
                <a:latin typeface="Calibri" pitchFamily="34" charset="0"/>
                <a:ea typeface="+mn-ea"/>
                <a:cs typeface="Calibri" pitchFamily="34" charset="0"/>
              </a:rPr>
              <a:t>- Psalm 122:1</a:t>
            </a:r>
          </a:p>
        </p:txBody>
      </p:sp>
      <p:sp>
        <p:nvSpPr>
          <p:cNvPr id="4" name="Rectangle 3"/>
          <p:cNvSpPr/>
          <p:nvPr/>
        </p:nvSpPr>
        <p:spPr>
          <a:xfrm>
            <a:off x="304799" y="228600"/>
            <a:ext cx="8534401" cy="6400800"/>
          </a:xfrm>
          <a:prstGeom prst="rect">
            <a:avLst/>
          </a:prstGeom>
          <a:noFill/>
          <a:ln w="50800" cap="sq">
            <a:solidFill>
              <a:schemeClr val="tx1"/>
            </a:solidFill>
          </a:ln>
          <a:effectLst>
            <a:outerShdw blurRad="50800" dist="762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7" name="Picture 2" descr="C:\Jpeg Pictures\Eastview Bldg 2008.JPG">
            <a:extLst>
              <a:ext uri="{FF2B5EF4-FFF2-40B4-BE49-F238E27FC236}">
                <a16:creationId xmlns:a16="http://schemas.microsoft.com/office/drawing/2014/main" id="{A033E2F4-B778-44AF-8689-0288AE484C5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0430" y="3184954"/>
            <a:ext cx="6043138" cy="2133600"/>
          </a:xfrm>
          <a:prstGeom prst="ellipse">
            <a:avLst/>
          </a:prstGeom>
          <a:ln w="190500" cap="rnd">
            <a:solidFill>
              <a:srgbClr val="C8C6BD"/>
            </a:solidFill>
            <a:prstDash val="solid"/>
          </a:ln>
          <a:effectLst>
            <a:outerShdw blurRad="50800" dist="279400" dir="2700000" algn="tl" rotWithShape="0">
              <a:prstClr val="black"/>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B4B704D-E85B-47A9-8E9D-592A0D3D34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9782" y="541891"/>
            <a:ext cx="5824434" cy="2329773"/>
          </a:xfrm>
          <a:prstGeom prst="rect">
            <a:avLst/>
          </a:prstGeom>
        </p:spPr>
      </p:pic>
    </p:spTree>
    <p:extLst>
      <p:ext uri="{BB962C8B-B14F-4D97-AF65-F5344CB8AC3E}">
        <p14:creationId xmlns:p14="http://schemas.microsoft.com/office/powerpoint/2010/main" val="127097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highresolutionpics.info/wp-content/uploads/images/blue-abstract-vista-wallpap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96663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rsonchurch.com/web_images/Lord_s_Supper_Tray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667" y="1658763"/>
            <a:ext cx="5715001" cy="457110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1502" y="-132452"/>
            <a:ext cx="8001001" cy="1631216"/>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0000" b="0" i="1" u="none" strike="noStrike" kern="0" cap="none" spc="0" normalizeH="0" baseline="0" noProof="0" dirty="0">
                <a:ln>
                  <a:noFill/>
                </a:ln>
                <a:solidFill>
                  <a:srgbClr val="F9FFAB"/>
                </a:solidFill>
                <a:effectLst>
                  <a:outerShdw blurRad="50800" dist="63500" dir="2700000" algn="tl" rotWithShape="0">
                    <a:prstClr val="black"/>
                  </a:outerShdw>
                </a:effectLst>
                <a:uLnTx/>
                <a:uFillTx/>
                <a:latin typeface="Gabriola" panose="04040605051002020D02" pitchFamily="82" charset="0"/>
                <a:ea typeface="+mn-ea"/>
                <a:cs typeface="Arial" panose="020B0604020202020204" pitchFamily="34" charset="0"/>
              </a:rPr>
              <a:t>The Communion</a:t>
            </a:r>
          </a:p>
        </p:txBody>
      </p:sp>
      <p:sp>
        <p:nvSpPr>
          <p:cNvPr id="2" name="Rectangle 1"/>
          <p:cNvSpPr/>
          <p:nvPr/>
        </p:nvSpPr>
        <p:spPr>
          <a:xfrm>
            <a:off x="6194668" y="1912924"/>
            <a:ext cx="2725003" cy="4062779"/>
          </a:xfrm>
          <a:prstGeom prst="rect">
            <a:avLst/>
          </a:prstGeom>
        </p:spPr>
        <p:txBody>
          <a:bodyPr wrap="square">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srgbClr val="FFFFD2">
                    <a:lumMod val="90000"/>
                  </a:srgbClr>
                </a:solidFill>
                <a:effectLst>
                  <a:outerShdw blurRad="50800" dist="63500" dir="2700000" algn="tl" rotWithShape="0">
                    <a:prstClr val="black"/>
                  </a:outerShdw>
                </a:effectLst>
                <a:uLnTx/>
                <a:uFillTx/>
                <a:latin typeface="Calibri"/>
                <a:ea typeface="+mn-ea"/>
                <a:cs typeface="Arial" panose="020B0604020202020204" pitchFamily="34" charset="0"/>
              </a:rPr>
              <a:t>“The cup of blessing that we bless, is it not a participation in the blood of Christ? The bread that we break, is it not a participation in the body of Christ? Because there is one bread, we who are many are one body, for we all partake of the one bread.”</a:t>
            </a: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D2">
                    <a:lumMod val="90000"/>
                  </a:srgbClr>
                </a:solidFill>
                <a:effectLst>
                  <a:outerShdw blurRad="50800" dist="63500" dir="2700000" algn="tl" rotWithShape="0">
                    <a:prstClr val="black"/>
                  </a:outerShdw>
                </a:effectLst>
                <a:uLnTx/>
                <a:uFillTx/>
                <a:latin typeface="Calibri"/>
                <a:ea typeface="+mn-ea"/>
                <a:cs typeface="Arial" panose="020B0604020202020204" pitchFamily="34" charset="0"/>
              </a:rPr>
              <a:t>1 Corinthians 9:16-17</a:t>
            </a:r>
            <a:endParaRPr kumimoji="0" lang="en-US" sz="1801" b="0" i="1" u="none" strike="noStrike" kern="0" cap="none" spc="0" normalizeH="0" baseline="0" noProof="0" dirty="0">
              <a:ln>
                <a:noFill/>
              </a:ln>
              <a:solidFill>
                <a:prstClr val="white"/>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919069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8E70B1-8A67-477C-BAE1-50D1254598AF}"/>
              </a:ext>
            </a:extLst>
          </p:cNvPr>
          <p:cNvSpPr txBox="1"/>
          <p:nvPr/>
        </p:nvSpPr>
        <p:spPr>
          <a:xfrm>
            <a:off x="119921" y="2248525"/>
            <a:ext cx="8799227" cy="1569660"/>
          </a:xfrm>
          <a:prstGeom prst="rect">
            <a:avLst/>
          </a:prstGeom>
          <a:noFill/>
        </p:spPr>
        <p:txBody>
          <a:bodyPr wrap="square" rtlCol="0">
            <a:spAutoFit/>
          </a:bodyPr>
          <a:lstStyle/>
          <a:p>
            <a:pPr algn="ctr"/>
            <a:r>
              <a:rPr lang="en-US" sz="4800" b="1" dirty="0">
                <a:solidFill>
                  <a:schemeClr val="bg1"/>
                </a:solidFill>
                <a:latin typeface="Abadi Extra Light" panose="020B0204020104020204" pitchFamily="34" charset="0"/>
              </a:rPr>
              <a:t>Elijah sent to Ahab</a:t>
            </a:r>
          </a:p>
          <a:p>
            <a:pPr algn="ctr"/>
            <a:r>
              <a:rPr lang="en-US" sz="4800" i="1" dirty="0">
                <a:solidFill>
                  <a:schemeClr val="bg1"/>
                </a:solidFill>
                <a:latin typeface="Abadi Extra Light" panose="020B0204020104020204" pitchFamily="34" charset="0"/>
              </a:rPr>
              <a:t>18:1-2</a:t>
            </a:r>
          </a:p>
        </p:txBody>
      </p:sp>
    </p:spTree>
    <p:extLst>
      <p:ext uri="{BB962C8B-B14F-4D97-AF65-F5344CB8AC3E}">
        <p14:creationId xmlns:p14="http://schemas.microsoft.com/office/powerpoint/2010/main" val="3306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176" y="1481040"/>
            <a:ext cx="6535646" cy="3895920"/>
          </a:xfrm>
          <a:prstGeom prst="rect">
            <a:avLst/>
          </a:prstGeom>
          <a:ln>
            <a:solidFill>
              <a:schemeClr val="tx1"/>
            </a:solidFill>
          </a:ln>
        </p:spPr>
      </p:pic>
      <p:sp>
        <p:nvSpPr>
          <p:cNvPr id="4" name="TextBox 3"/>
          <p:cNvSpPr txBox="1"/>
          <p:nvPr/>
        </p:nvSpPr>
        <p:spPr>
          <a:xfrm>
            <a:off x="736090" y="-333974"/>
            <a:ext cx="7671819" cy="1785104"/>
          </a:xfrm>
          <a:prstGeom prst="rect">
            <a:avLst/>
          </a:prstGeom>
          <a:noFill/>
        </p:spPr>
        <p:txBody>
          <a:bodyPr wrap="square" numCol="1" spcCol="1097280"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1000" b="0" i="1" u="none" strike="noStrike" kern="0" cap="none" spc="0" normalizeH="0" baseline="0" noProof="0" dirty="0">
                <a:ln>
                  <a:noFill/>
                </a:ln>
                <a:solidFill>
                  <a:srgbClr val="D29B46">
                    <a:lumMod val="40000"/>
                    <a:lumOff val="60000"/>
                  </a:srgbClr>
                </a:solidFill>
                <a:effectLst>
                  <a:outerShdw blurRad="50800" dist="63500" dir="2700000" algn="tl" rotWithShape="0">
                    <a:prstClr val="black"/>
                  </a:outerShdw>
                </a:effectLst>
                <a:uLnTx/>
                <a:uFillTx/>
                <a:latin typeface="Gabriola" panose="04040605051002020D02" pitchFamily="82" charset="0"/>
                <a:ea typeface="+mn-ea"/>
                <a:cs typeface="Calibri Light" panose="020F0302020204030204" pitchFamily="34" charset="0"/>
              </a:rPr>
              <a:t>The </a:t>
            </a:r>
            <a:r>
              <a:rPr kumimoji="0" lang="en-US" sz="11000" b="0" i="1" u="none" strike="noStrike" kern="0" cap="none" spc="0" normalizeH="0" baseline="0" noProof="0" dirty="0" err="1">
                <a:ln>
                  <a:noFill/>
                </a:ln>
                <a:solidFill>
                  <a:srgbClr val="D29B46">
                    <a:lumMod val="40000"/>
                    <a:lumOff val="60000"/>
                  </a:srgbClr>
                </a:solidFill>
                <a:effectLst>
                  <a:outerShdw blurRad="50800" dist="63500" dir="2700000" algn="tl" rotWithShape="0">
                    <a:prstClr val="black"/>
                  </a:outerShdw>
                </a:effectLst>
                <a:uLnTx/>
                <a:uFillTx/>
                <a:latin typeface="Gabriola" panose="04040605051002020D02" pitchFamily="82" charset="0"/>
                <a:ea typeface="+mn-ea"/>
                <a:cs typeface="Calibri Light" panose="020F0302020204030204" pitchFamily="34" charset="0"/>
              </a:rPr>
              <a:t>Givi</a:t>
            </a:r>
            <a:r>
              <a:rPr kumimoji="0" lang="en-US" sz="11000" b="0" i="1" u="none" strike="noStrike" kern="0" cap="none" spc="0" normalizeH="0" baseline="0" noProof="0" dirty="0">
                <a:ln>
                  <a:noFill/>
                </a:ln>
                <a:solidFill>
                  <a:srgbClr val="D29B46">
                    <a:lumMod val="40000"/>
                    <a:lumOff val="60000"/>
                  </a:srgbClr>
                </a:solidFill>
                <a:effectLst>
                  <a:outerShdw blurRad="50800" dist="63500" dir="2700000" algn="tl" rotWithShape="0">
                    <a:prstClr val="black"/>
                  </a:outerShdw>
                </a:effectLst>
                <a:uLnTx/>
                <a:uFillTx/>
                <a:latin typeface="Gabriola" panose="04040605051002020D02" pitchFamily="82" charset="0"/>
                <a:ea typeface="+mn-ea"/>
                <a:cs typeface="Calibri Light" panose="020F0302020204030204" pitchFamily="34" charset="0"/>
              </a:rPr>
              <a:t>ng</a:t>
            </a:r>
          </a:p>
        </p:txBody>
      </p:sp>
      <p:sp>
        <p:nvSpPr>
          <p:cNvPr id="5" name="TextBox 4"/>
          <p:cNvSpPr txBox="1"/>
          <p:nvPr/>
        </p:nvSpPr>
        <p:spPr>
          <a:xfrm>
            <a:off x="355090" y="5406870"/>
            <a:ext cx="8433817" cy="1200842"/>
          </a:xfrm>
          <a:prstGeom prst="rect">
            <a:avLst/>
          </a:prstGeom>
          <a:noFill/>
        </p:spPr>
        <p:txBody>
          <a:bodyPr wrap="square" numCol="1" spcCol="1097280"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801" b="0" i="1" u="none" strike="noStrike" kern="0" cap="none" spc="0" normalizeH="0" baseline="0" noProof="0" dirty="0">
                <a:ln>
                  <a:noFill/>
                </a:ln>
                <a:solidFill>
                  <a:prstClr val="white"/>
                </a:solidFill>
                <a:effectLst/>
                <a:uLnTx/>
                <a:uFillTx/>
                <a:latin typeface="Calibri" pitchFamily="34" charset="0"/>
                <a:ea typeface="+mn-ea"/>
                <a:cs typeface="Calibri" pitchFamily="34" charset="0"/>
              </a:rPr>
              <a:t>“You will be enriched in every way to be generous in every way, which through us will produce thanksgiving to God. For the ministry of this service is not only supplying the needs of the saints but is also overflowing in many thanksgivings to God”.</a:t>
            </a: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801" b="0" i="0" u="none" strike="noStrike" kern="0" cap="none" spc="0" normalizeH="0" baseline="0" noProof="0" dirty="0">
                <a:ln>
                  <a:noFill/>
                </a:ln>
                <a:solidFill>
                  <a:prstClr val="white"/>
                </a:solidFill>
                <a:effectLst/>
                <a:uLnTx/>
                <a:uFillTx/>
                <a:latin typeface="Calibri" pitchFamily="34" charset="0"/>
                <a:ea typeface="+mn-ea"/>
                <a:cs typeface="Calibri" pitchFamily="34" charset="0"/>
              </a:rPr>
              <a:t>2 Corinthians 9:11-12</a:t>
            </a:r>
            <a:r>
              <a:rPr kumimoji="0" lang="en-US" sz="1600" b="0" i="1" u="none" strike="noStrike" kern="0" cap="none" spc="0" normalizeH="0" baseline="0" noProof="0" dirty="0">
                <a:ln>
                  <a:noFill/>
                </a:ln>
                <a:solidFill>
                  <a:prstClr val="white"/>
                </a:solidFill>
                <a:effectLst/>
                <a:uLnTx/>
                <a:uFillTx/>
                <a:latin typeface="Calibri" pitchFamily="34" charset="0"/>
                <a:ea typeface="+mn-ea"/>
                <a:cs typeface="Calibri" pitchFamily="34" charset="0"/>
              </a:rPr>
              <a:t>                        </a:t>
            </a:r>
            <a:endParaRPr kumimoji="0" lang="en-US" sz="1600" b="0" i="1" u="none" strike="noStrike" kern="0" cap="none" spc="0" normalizeH="0" baseline="0" noProof="0" dirty="0">
              <a:ln>
                <a:noFill/>
              </a:ln>
              <a:solidFill>
                <a:srgbClr val="FFFFD2">
                  <a:lumMod val="90000"/>
                </a:srgbClr>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1294327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36B3C2-FDCA-46DC-81D1-8CEB79C290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Rectangle 1">
            <a:extLst>
              <a:ext uri="{FF2B5EF4-FFF2-40B4-BE49-F238E27FC236}">
                <a16:creationId xmlns:a16="http://schemas.microsoft.com/office/drawing/2014/main" id="{F7E63EBA-4687-40F3-BE59-6C9EBE7E6A70}"/>
              </a:ext>
            </a:extLst>
          </p:cNvPr>
          <p:cNvSpPr/>
          <p:nvPr/>
        </p:nvSpPr>
        <p:spPr>
          <a:xfrm>
            <a:off x="0" y="5486400"/>
            <a:ext cx="9144000" cy="1371600"/>
          </a:xfrm>
          <a:prstGeom prst="rect">
            <a:avLst/>
          </a:prstGeom>
          <a:solidFill>
            <a:srgbClr val="453201">
              <a:alpha val="5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4" name="Rectangle 3">
            <a:extLst>
              <a:ext uri="{FF2B5EF4-FFF2-40B4-BE49-F238E27FC236}">
                <a16:creationId xmlns:a16="http://schemas.microsoft.com/office/drawing/2014/main" id="{6449411C-4827-4035-B527-C1ECE378A309}"/>
              </a:ext>
            </a:extLst>
          </p:cNvPr>
          <p:cNvSpPr/>
          <p:nvPr/>
        </p:nvSpPr>
        <p:spPr>
          <a:xfrm>
            <a:off x="1447800" y="5791200"/>
            <a:ext cx="6248400" cy="86177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1" u="none" strike="noStrike" kern="1200" cap="none" spc="0" normalizeH="0" baseline="0" noProof="0">
                <a:ln>
                  <a:noFill/>
                </a:ln>
                <a:solidFill>
                  <a:prstClr val="white"/>
                </a:solidFill>
                <a:effectLst>
                  <a:outerShdw blurRad="50800" dist="63500" dir="2700000" algn="tl" rotWithShape="0">
                    <a:prstClr val="black"/>
                  </a:outerShdw>
                </a:effectLst>
                <a:uLnTx/>
                <a:uFillTx/>
                <a:latin typeface="Cambria" panose="02040503050406030204" pitchFamily="18" charset="0"/>
                <a:ea typeface="+mn-ea"/>
                <a:cs typeface="+mn-cs"/>
              </a:rPr>
              <a:t>Scripture Reading</a:t>
            </a:r>
            <a:endParaRPr kumimoji="0" lang="en-US" sz="5000" b="0" i="0" u="none" strike="noStrike" kern="1200" cap="none" spc="0" normalizeH="0" baseline="0" noProof="0" dirty="0">
              <a:ln>
                <a:noFill/>
              </a:ln>
              <a:solidFill>
                <a:prstClr val="white"/>
              </a:solidFill>
              <a:effectLst>
                <a:outerShdw blurRad="50800" dist="63500" dir="2700000" algn="tl" rotWithShape="0">
                  <a:prstClr val="black"/>
                </a:outerShdw>
              </a:effectLst>
              <a:uLnTx/>
              <a:uFillTx/>
              <a:latin typeface="Cambria" panose="02040503050406030204" pitchFamily="18" charset="0"/>
              <a:ea typeface="+mn-ea"/>
              <a:cs typeface="+mn-cs"/>
            </a:endParaRPr>
          </a:p>
        </p:txBody>
      </p:sp>
    </p:spTree>
    <p:extLst>
      <p:ext uri="{BB962C8B-B14F-4D97-AF65-F5344CB8AC3E}">
        <p14:creationId xmlns:p14="http://schemas.microsoft.com/office/powerpoint/2010/main" val="621980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highresolutionpics.info/wp-content/uploads/images/blue-abstract-vista-wallpap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59672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eautiful Spring Scenery HD wallpaper for Standard 4:3 5:4 Fullscreen UXGA XGA SVGA QSXGA SXGA ; Wide 16:10 5:3 Widescreen WHXGA WQXGA WUXGA WXGA WGA ; HD 16:9 High Definition WQHD QWXGA 1080p 900p 720p QHD nHD ; Other 3:2 DVGA HVGA HQVGA devices ( Apple PowerBook G4 iPhone 4 3G 3GS iPod Touch ) ; Mobile VGA WVGA iPhone iPad PSP Phone - VGA QVGA Smartphone ( PocketPC GPS iPod Zune BlackBerry HTC Samsung LG Nokia Eten Asus ) WVGA WQVGA Smartphone ( HTC Samsung Sony Ericsson LG Vertu MIO ) HVGA Smartphone ( Apple iPhone iPod BlackBerry HTC Samsung Nokia ) Sony PSP Zune HD Zen ; Tablet 2 Android ; Dual 4:3 5:4 16:10 5:3 16:9 UXGA XGA SVGA QSXGA SXGA WHXGA WQXGA WUXGA WXGA WGA WQHD QWXGA 1080p 900p 720p QHD nHD ;"/>
          <p:cNvPicPr>
            <a:picLocks noChangeAspect="1" noChangeArrowheads="1"/>
          </p:cNvPicPr>
          <p:nvPr/>
        </p:nvPicPr>
        <p:blipFill rotWithShape="1">
          <a:blip r:embed="rId2">
            <a:extLst>
              <a:ext uri="{28A0092B-C50C-407E-A947-70E740481C1C}">
                <a14:useLocalDpi xmlns:a14="http://schemas.microsoft.com/office/drawing/2010/main" val="0"/>
              </a:ext>
            </a:extLst>
          </a:blip>
          <a:srcRect l="3235" t="5000" r="3750" b="5000"/>
          <a:stretch/>
        </p:blipFill>
        <p:spPr bwMode="auto">
          <a:xfrm>
            <a:off x="-1" y="0"/>
            <a:ext cx="912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76091" y="5562600"/>
            <a:ext cx="5467909"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2060"/>
                </a:solidFill>
                <a:effectLst/>
                <a:uLnTx/>
                <a:uFillTx/>
                <a:latin typeface="Calibri"/>
                <a:ea typeface="+mn-ea"/>
                <a:cs typeface="+mn-cs"/>
              </a:rPr>
              <a:t>“Give thanks to the Lord, for he is good,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2060"/>
                </a:solidFill>
                <a:effectLst/>
                <a:uLnTx/>
                <a:uFillTx/>
                <a:latin typeface="Calibri"/>
                <a:ea typeface="+mn-ea"/>
                <a:cs typeface="+mn-cs"/>
              </a:rPr>
              <a:t>For his steadfast love endures forever.”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Calibri"/>
                <a:ea typeface="+mn-ea"/>
                <a:cs typeface="+mn-cs"/>
              </a:rPr>
              <a:t>Psalm 136:1</a:t>
            </a:r>
            <a:endParaRPr kumimoji="0" lang="en-US" sz="1800" b="0" i="0"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660636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6721E-9665-4EEC-AE30-432A2ADD01D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0FE25A1-66C6-48DD-A668-34C53B4DF083}"/>
              </a:ext>
            </a:extLst>
          </p:cNvPr>
          <p:cNvSpPr>
            <a:spLocks noGrp="1"/>
          </p:cNvSpPr>
          <p:nvPr>
            <p:ph type="subTitle" idx="1"/>
          </p:nvPr>
        </p:nvSpPr>
        <p:spPr/>
        <p:txBody>
          <a:bodyPr/>
          <a:lstStyle/>
          <a:p>
            <a:endParaRPr lang="en-US"/>
          </a:p>
        </p:txBody>
      </p:sp>
      <p:pic>
        <p:nvPicPr>
          <p:cNvPr id="4" name="Picture 3" descr="A close up of a map&#10;&#10;Description automatically generated">
            <a:extLst>
              <a:ext uri="{FF2B5EF4-FFF2-40B4-BE49-F238E27FC236}">
                <a16:creationId xmlns:a16="http://schemas.microsoft.com/office/drawing/2014/main" id="{9E0D9236-C694-4598-B075-E5689F2BC0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501" y="-35626"/>
            <a:ext cx="9239002" cy="6929252"/>
          </a:xfrm>
          <a:prstGeom prst="rect">
            <a:avLst/>
          </a:prstGeom>
        </p:spPr>
      </p:pic>
      <p:sp>
        <p:nvSpPr>
          <p:cNvPr id="5" name="Rectangle 4">
            <a:extLst>
              <a:ext uri="{FF2B5EF4-FFF2-40B4-BE49-F238E27FC236}">
                <a16:creationId xmlns:a16="http://schemas.microsoft.com/office/drawing/2014/main" id="{F33DDD82-91B0-43AF-9627-B2C86F6F73D8}"/>
              </a:ext>
            </a:extLst>
          </p:cNvPr>
          <p:cNvSpPr/>
          <p:nvPr/>
        </p:nvSpPr>
        <p:spPr>
          <a:xfrm>
            <a:off x="6424551" y="-71252"/>
            <a:ext cx="2861953" cy="69292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6BA12-070D-431A-A169-BD2A1217AEC0}"/>
              </a:ext>
            </a:extLst>
          </p:cNvPr>
          <p:cNvSpPr/>
          <p:nvPr/>
        </p:nvSpPr>
        <p:spPr>
          <a:xfrm>
            <a:off x="4414603" y="2188564"/>
            <a:ext cx="314794" cy="602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6781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8E70B1-8A67-477C-BAE1-50D1254598AF}"/>
              </a:ext>
            </a:extLst>
          </p:cNvPr>
          <p:cNvSpPr txBox="1"/>
          <p:nvPr/>
        </p:nvSpPr>
        <p:spPr>
          <a:xfrm>
            <a:off x="119921" y="2248525"/>
            <a:ext cx="8799227" cy="1569660"/>
          </a:xfrm>
          <a:prstGeom prst="rect">
            <a:avLst/>
          </a:prstGeom>
          <a:noFill/>
        </p:spPr>
        <p:txBody>
          <a:bodyPr wrap="square" rtlCol="0">
            <a:spAutoFit/>
          </a:bodyPr>
          <a:lstStyle/>
          <a:p>
            <a:pPr algn="ctr"/>
            <a:r>
              <a:rPr lang="en-US" sz="4800" b="1" dirty="0">
                <a:solidFill>
                  <a:schemeClr val="bg1"/>
                </a:solidFill>
                <a:latin typeface="Abadi Extra Light" panose="020B0204020104020204" pitchFamily="34" charset="0"/>
              </a:rPr>
              <a:t>Ahab and Obadiah</a:t>
            </a:r>
          </a:p>
          <a:p>
            <a:pPr algn="ctr"/>
            <a:r>
              <a:rPr lang="en-US" sz="4800" i="1" dirty="0">
                <a:solidFill>
                  <a:schemeClr val="bg1"/>
                </a:solidFill>
                <a:latin typeface="Abadi Extra Light" panose="020B0204020104020204" pitchFamily="34" charset="0"/>
              </a:rPr>
              <a:t>18:3-6</a:t>
            </a:r>
          </a:p>
        </p:txBody>
      </p:sp>
    </p:spTree>
    <p:extLst>
      <p:ext uri="{BB962C8B-B14F-4D97-AF65-F5344CB8AC3E}">
        <p14:creationId xmlns:p14="http://schemas.microsoft.com/office/powerpoint/2010/main" val="194859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8E70B1-8A67-477C-BAE1-50D1254598AF}"/>
              </a:ext>
            </a:extLst>
          </p:cNvPr>
          <p:cNvSpPr txBox="1"/>
          <p:nvPr/>
        </p:nvSpPr>
        <p:spPr>
          <a:xfrm>
            <a:off x="119921" y="2248525"/>
            <a:ext cx="8799227" cy="1569660"/>
          </a:xfrm>
          <a:prstGeom prst="rect">
            <a:avLst/>
          </a:prstGeom>
          <a:noFill/>
        </p:spPr>
        <p:txBody>
          <a:bodyPr wrap="square" rtlCol="0">
            <a:spAutoFit/>
          </a:bodyPr>
          <a:lstStyle/>
          <a:p>
            <a:pPr algn="ctr"/>
            <a:r>
              <a:rPr lang="en-US" sz="4800" b="1" dirty="0">
                <a:solidFill>
                  <a:schemeClr val="bg1"/>
                </a:solidFill>
                <a:latin typeface="Abadi Extra Light" panose="020B0204020104020204" pitchFamily="34" charset="0"/>
              </a:rPr>
              <a:t>Obadiah and Elijah</a:t>
            </a:r>
          </a:p>
          <a:p>
            <a:pPr algn="ctr"/>
            <a:r>
              <a:rPr lang="en-US" sz="4800" i="1" dirty="0">
                <a:solidFill>
                  <a:schemeClr val="bg1"/>
                </a:solidFill>
                <a:latin typeface="Abadi Extra Light" panose="020B0204020104020204" pitchFamily="34" charset="0"/>
              </a:rPr>
              <a:t>18:7-15</a:t>
            </a:r>
          </a:p>
        </p:txBody>
      </p:sp>
    </p:spTree>
    <p:extLst>
      <p:ext uri="{BB962C8B-B14F-4D97-AF65-F5344CB8AC3E}">
        <p14:creationId xmlns:p14="http://schemas.microsoft.com/office/powerpoint/2010/main" val="301070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8E70B1-8A67-477C-BAE1-50D1254598AF}"/>
              </a:ext>
            </a:extLst>
          </p:cNvPr>
          <p:cNvSpPr txBox="1"/>
          <p:nvPr/>
        </p:nvSpPr>
        <p:spPr>
          <a:xfrm>
            <a:off x="119921" y="2248525"/>
            <a:ext cx="8799227" cy="1569660"/>
          </a:xfrm>
          <a:prstGeom prst="rect">
            <a:avLst/>
          </a:prstGeom>
          <a:noFill/>
        </p:spPr>
        <p:txBody>
          <a:bodyPr wrap="square" rtlCol="0">
            <a:spAutoFit/>
          </a:bodyPr>
          <a:lstStyle/>
          <a:p>
            <a:pPr algn="ctr"/>
            <a:r>
              <a:rPr lang="en-US" sz="4800" b="1" dirty="0">
                <a:solidFill>
                  <a:schemeClr val="bg1"/>
                </a:solidFill>
                <a:latin typeface="Abadi Extra Light" panose="020B0204020104020204" pitchFamily="34" charset="0"/>
              </a:rPr>
              <a:t>Ahab and Elijah</a:t>
            </a:r>
          </a:p>
          <a:p>
            <a:pPr algn="ctr"/>
            <a:r>
              <a:rPr lang="en-US" sz="4800" i="1" dirty="0">
                <a:solidFill>
                  <a:schemeClr val="bg1"/>
                </a:solidFill>
                <a:latin typeface="Abadi Extra Light" panose="020B0204020104020204" pitchFamily="34" charset="0"/>
              </a:rPr>
              <a:t>18:16-19</a:t>
            </a:r>
          </a:p>
        </p:txBody>
      </p:sp>
    </p:spTree>
    <p:extLst>
      <p:ext uri="{BB962C8B-B14F-4D97-AF65-F5344CB8AC3E}">
        <p14:creationId xmlns:p14="http://schemas.microsoft.com/office/powerpoint/2010/main" val="117482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6721E-9665-4EEC-AE30-432A2ADD01D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0FE25A1-66C6-48DD-A668-34C53B4DF083}"/>
              </a:ext>
            </a:extLst>
          </p:cNvPr>
          <p:cNvSpPr>
            <a:spLocks noGrp="1"/>
          </p:cNvSpPr>
          <p:nvPr>
            <p:ph type="subTitle" idx="1"/>
          </p:nvPr>
        </p:nvSpPr>
        <p:spPr/>
        <p:txBody>
          <a:bodyPr/>
          <a:lstStyle/>
          <a:p>
            <a:endParaRPr lang="en-US"/>
          </a:p>
        </p:txBody>
      </p:sp>
      <p:pic>
        <p:nvPicPr>
          <p:cNvPr id="4" name="Picture 3" descr="A close up of a map&#10;&#10;Description automatically generated">
            <a:extLst>
              <a:ext uri="{FF2B5EF4-FFF2-40B4-BE49-F238E27FC236}">
                <a16:creationId xmlns:a16="http://schemas.microsoft.com/office/drawing/2014/main" id="{9E0D9236-C694-4598-B075-E5689F2BC0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501" y="-35626"/>
            <a:ext cx="9239002" cy="6929252"/>
          </a:xfrm>
          <a:prstGeom prst="rect">
            <a:avLst/>
          </a:prstGeom>
        </p:spPr>
      </p:pic>
      <p:sp>
        <p:nvSpPr>
          <p:cNvPr id="5" name="Rectangle 4">
            <a:extLst>
              <a:ext uri="{FF2B5EF4-FFF2-40B4-BE49-F238E27FC236}">
                <a16:creationId xmlns:a16="http://schemas.microsoft.com/office/drawing/2014/main" id="{F33DDD82-91B0-43AF-9627-B2C86F6F73D8}"/>
              </a:ext>
            </a:extLst>
          </p:cNvPr>
          <p:cNvSpPr/>
          <p:nvPr/>
        </p:nvSpPr>
        <p:spPr>
          <a:xfrm>
            <a:off x="6424551" y="-71252"/>
            <a:ext cx="2861953" cy="69292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6BA12-070D-431A-A169-BD2A1217AEC0}"/>
              </a:ext>
            </a:extLst>
          </p:cNvPr>
          <p:cNvSpPr/>
          <p:nvPr/>
        </p:nvSpPr>
        <p:spPr>
          <a:xfrm>
            <a:off x="3957403" y="1364105"/>
            <a:ext cx="314794" cy="602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042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large green field with a mountain in the background&#10;&#10;Description automatically generated">
            <a:extLst>
              <a:ext uri="{FF2B5EF4-FFF2-40B4-BE49-F238E27FC236}">
                <a16:creationId xmlns:a16="http://schemas.microsoft.com/office/drawing/2014/main" id="{BCBEAD5F-E442-47EA-AFA9-45BEE752C7FD}"/>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Tree>
    <p:extLst>
      <p:ext uri="{BB962C8B-B14F-4D97-AF65-F5344CB8AC3E}">
        <p14:creationId xmlns:p14="http://schemas.microsoft.com/office/powerpoint/2010/main" val="8859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8E70B1-8A67-477C-BAE1-50D1254598AF}"/>
              </a:ext>
            </a:extLst>
          </p:cNvPr>
          <p:cNvSpPr txBox="1"/>
          <p:nvPr/>
        </p:nvSpPr>
        <p:spPr>
          <a:xfrm>
            <a:off x="119921" y="2248525"/>
            <a:ext cx="8799227" cy="1569660"/>
          </a:xfrm>
          <a:prstGeom prst="rect">
            <a:avLst/>
          </a:prstGeom>
          <a:noFill/>
        </p:spPr>
        <p:txBody>
          <a:bodyPr wrap="square" rtlCol="0">
            <a:spAutoFit/>
          </a:bodyPr>
          <a:lstStyle/>
          <a:p>
            <a:pPr algn="ctr"/>
            <a:r>
              <a:rPr lang="en-US" sz="4800" b="1" dirty="0">
                <a:solidFill>
                  <a:schemeClr val="bg1"/>
                </a:solidFill>
                <a:latin typeface="Abadi Extra Light" panose="020B0204020104020204" pitchFamily="34" charset="0"/>
              </a:rPr>
              <a:t>Elijah and the People</a:t>
            </a:r>
          </a:p>
          <a:p>
            <a:pPr algn="ctr"/>
            <a:r>
              <a:rPr lang="en-US" sz="4800" i="1" dirty="0">
                <a:solidFill>
                  <a:schemeClr val="bg1"/>
                </a:solidFill>
                <a:latin typeface="Abadi Extra Light" panose="020B0204020104020204" pitchFamily="34" charset="0"/>
              </a:rPr>
              <a:t>18:20-24</a:t>
            </a:r>
          </a:p>
        </p:txBody>
      </p:sp>
    </p:spTree>
    <p:extLst>
      <p:ext uri="{BB962C8B-B14F-4D97-AF65-F5344CB8AC3E}">
        <p14:creationId xmlns:p14="http://schemas.microsoft.com/office/powerpoint/2010/main" val="313255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wilight">
  <a:themeElements>
    <a:clrScheme name="Twilight">
      <a:dk1>
        <a:sysClr val="windowText" lastClr="000000"/>
      </a:dk1>
      <a:lt1>
        <a:sysClr val="window" lastClr="FFFFFF"/>
      </a:lt1>
      <a:dk2>
        <a:srgbClr val="461455"/>
      </a:dk2>
      <a:lt2>
        <a:srgbClr val="FFFFD2"/>
      </a:lt2>
      <a:accent1>
        <a:srgbClr val="B94B2D"/>
      </a:accent1>
      <a:accent2>
        <a:srgbClr val="B95F91"/>
      </a:accent2>
      <a:accent3>
        <a:srgbClr val="C8AF3C"/>
      </a:accent3>
      <a:accent4>
        <a:srgbClr val="78AA64"/>
      </a:accent4>
      <a:accent5>
        <a:srgbClr val="8264AA"/>
      </a:accent5>
      <a:accent6>
        <a:srgbClr val="D29B46"/>
      </a:accent6>
      <a:hlink>
        <a:srgbClr val="0000FF"/>
      </a:hlink>
      <a:folHlink>
        <a:srgbClr val="800080"/>
      </a:folHlink>
    </a:clrScheme>
    <a:fontScheme name="Twilight">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wilight">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0" t="100000" r="5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0" t="100000" r="50000" b="10000"/>
          </a:path>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75000"/>
                <a:satMod val="105000"/>
              </a:schemeClr>
              <a:schemeClr val="phClr">
                <a:tint val="90000"/>
                <a:satMod val="200000"/>
              </a:schemeClr>
            </a:duotone>
          </a:blip>
          <a:tile tx="0" ty="0" sx="120000" sy="120000" flip="none" algn="tl"/>
        </a:blipFill>
      </a:bgFillStyleLst>
    </a:fmtScheme>
  </a:themeElements>
  <a:objectDefaults/>
  <a:extraClrSchemeLst/>
</a:theme>
</file>

<file path=ppt/theme/theme3.xml><?xml version="1.0" encoding="utf-8"?>
<a:theme xmlns:a="http://schemas.openxmlformats.org/drawingml/2006/main" name="1_Sample presentation slides(2)">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1_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199</TotalTime>
  <Words>210</Words>
  <Application>Microsoft Office PowerPoint</Application>
  <PresentationFormat>On-screen Show (4:3)</PresentationFormat>
  <Paragraphs>30</Paragraphs>
  <Slides>23</Slides>
  <Notes>0</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23</vt:i4>
      </vt:variant>
    </vt:vector>
  </HeadingPairs>
  <TitlesOfParts>
    <vt:vector size="39" baseType="lpstr">
      <vt:lpstr>Abadi Extra Light</vt:lpstr>
      <vt:lpstr>Arial</vt:lpstr>
      <vt:lpstr>Calibri</vt:lpstr>
      <vt:lpstr>Calibri Light</vt:lpstr>
      <vt:lpstr>Cambria</vt:lpstr>
      <vt:lpstr>Consolas</vt:lpstr>
      <vt:lpstr>Corbel</vt:lpstr>
      <vt:lpstr>Gabriola</vt:lpstr>
      <vt:lpstr>Wingdings</vt:lpstr>
      <vt:lpstr>Wingdings 2</vt:lpstr>
      <vt:lpstr>Wingdings 3</vt:lpstr>
      <vt:lpstr>Office Theme</vt:lpstr>
      <vt:lpstr>1_Twilight</vt:lpstr>
      <vt:lpstr>1_Sample presentation slides(2)</vt:lpstr>
      <vt:lpstr>1_Metro</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Alyse Nash</dc:creator>
  <cp:lastModifiedBy>Eastview Church</cp:lastModifiedBy>
  <cp:revision>9</cp:revision>
  <dcterms:created xsi:type="dcterms:W3CDTF">2020-02-06T14:53:07Z</dcterms:created>
  <dcterms:modified xsi:type="dcterms:W3CDTF">2020-02-08T18:35:20Z</dcterms:modified>
</cp:coreProperties>
</file>