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77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9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5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22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60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395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99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24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597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64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25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49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E26A0-E4B2-476A-8B33-9218C58D2BC3}" type="datetimeFigureOut">
              <a:rPr lang="en-US" smtClean="0"/>
              <a:t>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10757-EF72-4193-9DEE-C9570BF9B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99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668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393601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4932401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59" y="5881957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15:8-24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0B3E07-840A-4818-820D-A7F0B8548BC5}"/>
              </a:ext>
            </a:extLst>
          </p:cNvPr>
          <p:cNvSpPr/>
          <p:nvPr/>
        </p:nvSpPr>
        <p:spPr>
          <a:xfrm>
            <a:off x="209539" y="1181413"/>
            <a:ext cx="6059227" cy="55092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12 </a:t>
            </a:r>
            <a:r>
              <a:rPr lang="en-US" sz="3200" dirty="0"/>
              <a:t>He put away the male cult prostitutes out of the land and removed all the idols that his fathers had made. </a:t>
            </a:r>
            <a:r>
              <a:rPr lang="en-US" sz="3200" b="1" baseline="30000" dirty="0"/>
              <a:t>13 </a:t>
            </a:r>
            <a:r>
              <a:rPr lang="en-US" sz="3200" dirty="0"/>
              <a:t>He also removed </a:t>
            </a:r>
            <a:r>
              <a:rPr lang="en-US" sz="3200" dirty="0" err="1"/>
              <a:t>Maacah</a:t>
            </a:r>
            <a:r>
              <a:rPr lang="en-US" sz="3200" dirty="0"/>
              <a:t> his mother from being queen mother because she had made an abominable image for Asherah. And Asa cut down her image and burned it at the brook Kidron.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15:12-13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2324903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393601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4932401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59" y="5881957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15:8-24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0B3E07-840A-4818-820D-A7F0B8548BC5}"/>
              </a:ext>
            </a:extLst>
          </p:cNvPr>
          <p:cNvSpPr/>
          <p:nvPr/>
        </p:nvSpPr>
        <p:spPr>
          <a:xfrm>
            <a:off x="155708" y="181957"/>
            <a:ext cx="6059227" cy="64940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baseline="30000" dirty="0"/>
              <a:t> </a:t>
            </a:r>
            <a:r>
              <a:rPr lang="en-US" sz="3200" dirty="0"/>
              <a:t>At that time </a:t>
            </a:r>
            <a:r>
              <a:rPr lang="en-US" sz="3200" dirty="0" err="1"/>
              <a:t>Hanani</a:t>
            </a:r>
            <a:r>
              <a:rPr lang="en-US" sz="3200" dirty="0"/>
              <a:t> the seer came to Asa king of Judah and said to him, “Because you relied on the king of Syria, and </a:t>
            </a:r>
            <a:r>
              <a:rPr lang="en-US" sz="3200" b="1" dirty="0">
                <a:solidFill>
                  <a:srgbClr val="0070C0"/>
                </a:solidFill>
              </a:rPr>
              <a:t>did not rely on the </a:t>
            </a:r>
            <a:r>
              <a:rPr lang="en-US" sz="3200" b="1" cap="small" dirty="0">
                <a:solidFill>
                  <a:srgbClr val="0070C0"/>
                </a:solidFill>
              </a:rPr>
              <a:t>Lord</a:t>
            </a:r>
            <a:r>
              <a:rPr lang="en-US" sz="3200" b="1" dirty="0">
                <a:solidFill>
                  <a:srgbClr val="0070C0"/>
                </a:solidFill>
              </a:rPr>
              <a:t> your God</a:t>
            </a:r>
            <a:r>
              <a:rPr lang="en-US" sz="3200" dirty="0"/>
              <a:t>, the army of the king of Syria has escaped you. …</a:t>
            </a:r>
            <a:r>
              <a:rPr lang="en-US" sz="3200" b="1" baseline="30000" dirty="0"/>
              <a:t> </a:t>
            </a:r>
            <a:r>
              <a:rPr lang="en-US" sz="3200" dirty="0"/>
              <a:t>In the thirty-ninth year of his reign Asa was diseased in his feet, and his disease became severe. Yet even in his disease </a:t>
            </a:r>
            <a:r>
              <a:rPr lang="en-US" sz="3200" b="1" dirty="0">
                <a:solidFill>
                  <a:srgbClr val="0070C0"/>
                </a:solidFill>
              </a:rPr>
              <a:t>he did not seek the </a:t>
            </a:r>
            <a:r>
              <a:rPr lang="en-US" sz="3200" b="1" cap="small" dirty="0">
                <a:solidFill>
                  <a:srgbClr val="0070C0"/>
                </a:solidFill>
              </a:rPr>
              <a:t>Lord</a:t>
            </a:r>
            <a:r>
              <a:rPr lang="en-US" sz="3200" dirty="0"/>
              <a:t>, but sought help from physicians.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					  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2 Chronicles 16:7,12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65347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149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FBE6767-0F11-4054-BF69-4F3782B4AFD1}"/>
              </a:ext>
            </a:extLst>
          </p:cNvPr>
          <p:cNvSpPr txBox="1"/>
          <p:nvPr/>
        </p:nvSpPr>
        <p:spPr>
          <a:xfrm>
            <a:off x="6424551" y="2628528"/>
            <a:ext cx="274398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chemeClr val="bg1"/>
                </a:solidFill>
              </a:rPr>
              <a:t>Reigned 22 years</a:t>
            </a:r>
            <a:br>
              <a:rPr lang="en-US" sz="2800" b="1" i="1" dirty="0">
                <a:solidFill>
                  <a:schemeClr val="bg1"/>
                </a:solidFill>
              </a:rPr>
            </a:br>
            <a:r>
              <a:rPr lang="en-US" sz="2800" b="1" i="1" dirty="0">
                <a:solidFill>
                  <a:schemeClr val="bg1"/>
                </a:solidFill>
              </a:rPr>
              <a:t>1 Kings 14:20</a:t>
            </a:r>
          </a:p>
        </p:txBody>
      </p:sp>
    </p:spTree>
    <p:extLst>
      <p:ext uri="{BB962C8B-B14F-4D97-AF65-F5344CB8AC3E}">
        <p14:creationId xmlns:p14="http://schemas.microsoft.com/office/powerpoint/2010/main" val="24100914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456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28EA30-2718-42E5-973B-B869BF0207E3}"/>
              </a:ext>
            </a:extLst>
          </p:cNvPr>
          <p:cNvSpPr/>
          <p:nvPr/>
        </p:nvSpPr>
        <p:spPr>
          <a:xfrm>
            <a:off x="1668483" y="4443845"/>
            <a:ext cx="4572000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“His mother's name was </a:t>
            </a:r>
            <a:r>
              <a:rPr lang="en-US" sz="3200" dirty="0" err="1">
                <a:solidFill>
                  <a:srgbClr val="000000"/>
                </a:solidFill>
                <a:latin typeface="&amp;quot"/>
              </a:rPr>
              <a:t>Naamah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 the Ammonite.” 			   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14:21,31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26019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28EA30-2718-42E5-973B-B869BF0207E3}"/>
              </a:ext>
            </a:extLst>
          </p:cNvPr>
          <p:cNvSpPr/>
          <p:nvPr/>
        </p:nvSpPr>
        <p:spPr>
          <a:xfrm>
            <a:off x="169224" y="3624447"/>
            <a:ext cx="6062353" cy="255454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</a:t>
            </a:r>
            <a:r>
              <a:rPr lang="en-US" sz="3200" dirty="0"/>
              <a:t>he reigned seventeen years in Jerusalem, the city that the </a:t>
            </a:r>
            <a:r>
              <a:rPr lang="en-US" sz="3200" cap="small" dirty="0"/>
              <a:t>Lord</a:t>
            </a:r>
            <a:r>
              <a:rPr lang="en-US" sz="3200" dirty="0"/>
              <a:t> had chosen out of all the tribes of Israel, to put his name there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.” 			   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14:21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68061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28EA30-2718-42E5-973B-B869BF0207E3}"/>
              </a:ext>
            </a:extLst>
          </p:cNvPr>
          <p:cNvSpPr/>
          <p:nvPr/>
        </p:nvSpPr>
        <p:spPr>
          <a:xfrm>
            <a:off x="169224" y="3624447"/>
            <a:ext cx="6062353" cy="10772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</a:t>
            </a:r>
            <a:r>
              <a:rPr lang="en-US" sz="3200" dirty="0"/>
              <a:t>they provoked Him to jealousy”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14:22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43354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E28EA30-2718-42E5-973B-B869BF0207E3}"/>
              </a:ext>
            </a:extLst>
          </p:cNvPr>
          <p:cNvSpPr/>
          <p:nvPr/>
        </p:nvSpPr>
        <p:spPr>
          <a:xfrm>
            <a:off x="66409" y="4418106"/>
            <a:ext cx="6291734" cy="15696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</a:t>
            </a:r>
            <a:r>
              <a:rPr lang="en-US" sz="3200" dirty="0"/>
              <a:t>there was war between Rehoboam and Jeroboam continually.”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14:30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858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418727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5202936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0826CBD-BCE3-495A-AF8B-428F542EFD16}"/>
              </a:ext>
            </a:extLst>
          </p:cNvPr>
          <p:cNvSpPr/>
          <p:nvPr/>
        </p:nvSpPr>
        <p:spPr>
          <a:xfrm>
            <a:off x="276649" y="1750800"/>
            <a:ext cx="5871253" cy="501675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</a:t>
            </a:r>
            <a:r>
              <a:rPr lang="en-US" sz="3200" dirty="0"/>
              <a:t>And he walked in all the sins that his father did before him, and his heart was not wholly true to the </a:t>
            </a:r>
            <a:r>
              <a:rPr lang="en-US" sz="3200" cap="small" dirty="0"/>
              <a:t>Lord</a:t>
            </a:r>
            <a:r>
              <a:rPr lang="en-US" sz="3200" dirty="0"/>
              <a:t> his God, as the heart of David his father. Nevertheless,                   </a:t>
            </a:r>
            <a:r>
              <a:rPr lang="en-US" sz="3200" b="1" dirty="0">
                <a:solidFill>
                  <a:srgbClr val="0070C0"/>
                </a:solidFill>
              </a:rPr>
              <a:t>for David's sake</a:t>
            </a:r>
            <a:r>
              <a:rPr lang="en-US" sz="3200" dirty="0"/>
              <a:t> the </a:t>
            </a:r>
            <a:r>
              <a:rPr lang="en-US" sz="3200" cap="small" dirty="0"/>
              <a:t>Lord</a:t>
            </a:r>
            <a:r>
              <a:rPr lang="en-US" sz="3200" dirty="0"/>
              <a:t> his God gave him a lamp in Jerusalem, setting up his son after him, and establishing Jerusalem.”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15:3-4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1331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9E325DA-1C41-4D30-BE91-5FF4B4BDA8BB}"/>
              </a:ext>
            </a:extLst>
          </p:cNvPr>
          <p:cNvSpPr txBox="1"/>
          <p:nvPr/>
        </p:nvSpPr>
        <p:spPr>
          <a:xfrm>
            <a:off x="2334126" y="4259179"/>
            <a:ext cx="601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E0D9236-C694-4598-B075-E5689F2BC06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71252"/>
            <a:ext cx="9239002" cy="692925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02BA2AB-A8CD-492C-88CE-52043D170A64}"/>
              </a:ext>
            </a:extLst>
          </p:cNvPr>
          <p:cNvSpPr/>
          <p:nvPr/>
        </p:nvSpPr>
        <p:spPr>
          <a:xfrm>
            <a:off x="6424551" y="-71252"/>
            <a:ext cx="2861953" cy="69292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358FFE-692D-443C-807A-62120012906F}"/>
              </a:ext>
            </a:extLst>
          </p:cNvPr>
          <p:cNvSpPr txBox="1"/>
          <p:nvPr/>
        </p:nvSpPr>
        <p:spPr>
          <a:xfrm>
            <a:off x="6484709" y="1913125"/>
            <a:ext cx="27542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Jeroboam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C9E56AE-B39A-4C9D-A796-21BA8301DAED}"/>
              </a:ext>
            </a:extLst>
          </p:cNvPr>
          <p:cNvSpPr txBox="1"/>
          <p:nvPr/>
        </p:nvSpPr>
        <p:spPr>
          <a:xfrm>
            <a:off x="6508460" y="3936013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Rehoboam </a:t>
            </a:r>
            <a:r>
              <a:rPr lang="en-US" sz="2800" b="1" i="1" dirty="0">
                <a:solidFill>
                  <a:schemeClr val="bg1"/>
                </a:solidFill>
              </a:rPr>
              <a:t>14:21-31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AD3495B-BEF3-46B0-A72B-B30B118092E4}"/>
              </a:ext>
            </a:extLst>
          </p:cNvPr>
          <p:cNvSpPr txBox="1"/>
          <p:nvPr/>
        </p:nvSpPr>
        <p:spPr>
          <a:xfrm>
            <a:off x="6478380" y="4932401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</a:rPr>
              <a:t>Abijam</a:t>
            </a:r>
            <a:r>
              <a:rPr lang="en-US" sz="3200" b="1" dirty="0">
                <a:solidFill>
                  <a:schemeClr val="bg1"/>
                </a:solidFill>
              </a:rPr>
              <a:t>       </a:t>
            </a:r>
            <a:r>
              <a:rPr lang="en-US" sz="2800" b="1" i="1" dirty="0">
                <a:solidFill>
                  <a:schemeClr val="bg1"/>
                </a:solidFill>
              </a:rPr>
              <a:t>15:1-7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2AEFAC-A5B0-44BF-961B-7A0DC11B7AC6}"/>
              </a:ext>
            </a:extLst>
          </p:cNvPr>
          <p:cNvSpPr txBox="1"/>
          <p:nvPr/>
        </p:nvSpPr>
        <p:spPr>
          <a:xfrm>
            <a:off x="6508459" y="5881957"/>
            <a:ext cx="275429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Asa       </a:t>
            </a:r>
          </a:p>
          <a:p>
            <a:r>
              <a:rPr lang="en-US" sz="2800" b="1" i="1" dirty="0">
                <a:solidFill>
                  <a:schemeClr val="bg1"/>
                </a:solidFill>
              </a:rPr>
              <a:t>15:8-24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0B3E07-840A-4818-820D-A7F0B8548BC5}"/>
              </a:ext>
            </a:extLst>
          </p:cNvPr>
          <p:cNvSpPr/>
          <p:nvPr/>
        </p:nvSpPr>
        <p:spPr>
          <a:xfrm>
            <a:off x="234695" y="4137740"/>
            <a:ext cx="5871253" cy="206210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&amp;quot"/>
              </a:rPr>
              <a:t>“</a:t>
            </a:r>
            <a:r>
              <a:rPr lang="en-US" sz="3200" dirty="0"/>
              <a:t>And Asa did what was right in the eyes of the </a:t>
            </a:r>
            <a:r>
              <a:rPr lang="en-US" sz="3200" cap="small" dirty="0"/>
              <a:t>Lord</a:t>
            </a:r>
            <a:r>
              <a:rPr lang="en-US" sz="3200" dirty="0"/>
              <a:t>, as David his father had done.”</a:t>
            </a:r>
            <a:r>
              <a:rPr lang="en-US" sz="3200" dirty="0">
                <a:solidFill>
                  <a:srgbClr val="000000"/>
                </a:solidFill>
                <a:latin typeface="&amp;quot"/>
              </a:rPr>
              <a:t>			   										</a:t>
            </a:r>
            <a:r>
              <a:rPr lang="en-US" sz="3200" i="1" dirty="0">
                <a:solidFill>
                  <a:srgbClr val="000000"/>
                </a:solidFill>
                <a:latin typeface="&amp;quot"/>
              </a:rPr>
              <a:t>1 Kings 15:11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45309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210</TotalTime>
  <Words>455</Words>
  <Application>Microsoft Office PowerPoint</Application>
  <PresentationFormat>On-screen Show (4:3)</PresentationFormat>
  <Paragraphs>38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&amp;quot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Alyse Nash</dc:creator>
  <cp:lastModifiedBy>Alyse Nash</cp:lastModifiedBy>
  <cp:revision>21</cp:revision>
  <dcterms:created xsi:type="dcterms:W3CDTF">2019-12-02T13:59:46Z</dcterms:created>
  <dcterms:modified xsi:type="dcterms:W3CDTF">2020-01-03T17:14:15Z</dcterms:modified>
</cp:coreProperties>
</file>