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9" r:id="rId3"/>
    <p:sldId id="257" r:id="rId4"/>
    <p:sldId id="258" r:id="rId5"/>
    <p:sldId id="260" r:id="rId6"/>
    <p:sldId id="267" r:id="rId7"/>
    <p:sldId id="268" r:id="rId8"/>
    <p:sldId id="262" r:id="rId9"/>
    <p:sldId id="269" r:id="rId10"/>
    <p:sldId id="263" r:id="rId11"/>
    <p:sldId id="270" r:id="rId12"/>
    <p:sldId id="264" r:id="rId13"/>
    <p:sldId id="271" r:id="rId14"/>
    <p:sldId id="265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9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1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1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3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8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69DE-76A2-459D-80C5-B5DE95DCC04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080A-7F86-4877-AD8E-F4171679C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08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31 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So Jesus was saying to those Jews who had believed Him,       “If you continue in My word, then you are truly disciples of Mine; </a:t>
            </a:r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32 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and you will know the truth, and the truth will make you free. …</a:t>
            </a:r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36 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So if the Son makes you free, you will be free indeed.” 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															</a:t>
            </a:r>
            <a:r>
              <a:rPr lang="en-US" sz="3200" i="1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John 8:31-32,36</a:t>
            </a:r>
          </a:p>
        </p:txBody>
      </p:sp>
    </p:spTree>
    <p:extLst>
      <p:ext uri="{BB962C8B-B14F-4D97-AF65-F5344CB8AC3E}">
        <p14:creationId xmlns:p14="http://schemas.microsoft.com/office/powerpoint/2010/main" val="1069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Where are we going?</a:t>
            </a:r>
            <a:endParaRPr lang="en-US" sz="4000" i="1" dirty="0">
              <a:solidFill>
                <a:schemeClr val="bg1"/>
              </a:solidFill>
              <a:latin typeface="Agency FB" panose="020B050302020202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04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71775"/>
            <a:ext cx="86333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“Do not let your heart be troubled; believe in God, believe also in Me. </a:t>
            </a:r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2 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In My Father’s house are many dwelling places; if it were not so, I would have told you; for I go to prepare a place for you. </a:t>
            </a:r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3 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If I go and prepare a place for you, I will come again and receive you to Myself, that where I am, there you may be also. 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																		</a:t>
            </a:r>
            <a:r>
              <a:rPr lang="en-US" sz="3200" i="1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John 14:1-3</a:t>
            </a:r>
          </a:p>
        </p:txBody>
      </p:sp>
    </p:spTree>
    <p:extLst>
      <p:ext uri="{BB962C8B-B14F-4D97-AF65-F5344CB8AC3E}">
        <p14:creationId xmlns:p14="http://schemas.microsoft.com/office/powerpoint/2010/main" val="61180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71775"/>
            <a:ext cx="86333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“Do not let your heart be troubled; believe in God, believe also in Me. </a:t>
            </a:r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2 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In My Father’s house are many dwelling places; if it were not so, I would have told you; for I go to prepare a place for you. </a:t>
            </a:r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3 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If I go and prepare a place for you, I will come again and receive you to Myself, that </a:t>
            </a:r>
            <a:r>
              <a:rPr lang="en-US" sz="3200" b="1" u="sng" dirty="0">
                <a:solidFill>
                  <a:schemeClr val="bg1"/>
                </a:solidFill>
                <a:latin typeface="Agency FB" panose="020B0503020202020204" pitchFamily="34" charset="0"/>
              </a:rPr>
              <a:t>where I am, there you may be also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. 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																		</a:t>
            </a:r>
            <a:r>
              <a:rPr lang="en-US" sz="3200" i="1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John 14:1-3</a:t>
            </a:r>
          </a:p>
        </p:txBody>
      </p:sp>
    </p:spTree>
    <p:extLst>
      <p:ext uri="{BB962C8B-B14F-4D97-AF65-F5344CB8AC3E}">
        <p14:creationId xmlns:p14="http://schemas.microsoft.com/office/powerpoint/2010/main" val="24570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71775"/>
            <a:ext cx="86333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4 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And you know the way where I am going.” </a:t>
            </a:r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5 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Thomas said to Him, “Lord, we do not know where You are going, how do we know the way?” </a:t>
            </a:r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6 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Jesus said to him, “I am the way, and the truth, and the life; no one comes to the Father but through Me.” 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																		        </a:t>
            </a:r>
            <a:r>
              <a:rPr lang="en-US" sz="3200" i="1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John 14:4-6</a:t>
            </a:r>
          </a:p>
        </p:txBody>
      </p:sp>
    </p:spTree>
    <p:extLst>
      <p:ext uri="{BB962C8B-B14F-4D97-AF65-F5344CB8AC3E}">
        <p14:creationId xmlns:p14="http://schemas.microsoft.com/office/powerpoint/2010/main" val="38115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71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table, sitting, small&#10;&#10;Description automatically generated">
            <a:extLst>
              <a:ext uri="{FF2B5EF4-FFF2-40B4-BE49-F238E27FC236}">
                <a16:creationId xmlns:a16="http://schemas.microsoft.com/office/drawing/2014/main" id="{4FF57580-F8C6-496B-81D1-E23FB22BD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48" y="1348740"/>
            <a:ext cx="6242304" cy="41605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1717D6E-A405-4B77-A89A-B242758CBF24}"/>
              </a:ext>
            </a:extLst>
          </p:cNvPr>
          <p:cNvSpPr/>
          <p:nvPr/>
        </p:nvSpPr>
        <p:spPr>
          <a:xfrm>
            <a:off x="1021278" y="1033153"/>
            <a:ext cx="3182587" cy="51538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table, sitting, small&#10;&#10;Description automatically generated">
            <a:extLst>
              <a:ext uri="{FF2B5EF4-FFF2-40B4-BE49-F238E27FC236}">
                <a16:creationId xmlns:a16="http://schemas.microsoft.com/office/drawing/2014/main" id="{4FF57580-F8C6-496B-81D1-E23FB22BD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48" y="1348740"/>
            <a:ext cx="6242304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1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019219EE-CD14-4C11-84DD-9BD4EC968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93" y="1420538"/>
            <a:ext cx="6845149" cy="42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1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Where did we come from?</a:t>
            </a:r>
            <a:endParaRPr lang="en-US" sz="4000" i="1" dirty="0">
              <a:solidFill>
                <a:schemeClr val="bg1"/>
              </a:solidFill>
              <a:latin typeface="Agency FB" panose="020B050302020202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157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In the beginning was the Word, and the Word was with God, and the Word was God. </a:t>
            </a:r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2 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He was in the beginning with God. </a:t>
            </a:r>
            <a:r>
              <a:rPr lang="en-US" sz="3200" baseline="30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3 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All things came into being through Him, and apart from Him nothing came into being that has come into being. </a:t>
            </a:r>
          </a:p>
          <a:p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John 1:1-3</a:t>
            </a:r>
          </a:p>
        </p:txBody>
      </p:sp>
    </p:spTree>
    <p:extLst>
      <p:ext uri="{BB962C8B-B14F-4D97-AF65-F5344CB8AC3E}">
        <p14:creationId xmlns:p14="http://schemas.microsoft.com/office/powerpoint/2010/main" val="177591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Why are things the way they are?</a:t>
            </a:r>
            <a:endParaRPr lang="en-US" sz="4000" i="1" dirty="0">
              <a:solidFill>
                <a:schemeClr val="bg1"/>
              </a:solidFill>
              <a:latin typeface="Agency FB" panose="020B050302020202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652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10 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He was in the world, and the world was made through Him, and the world did not know Him. </a:t>
            </a:r>
            <a:r>
              <a:rPr lang="en-US" sz="3200" b="1" baseline="30000" dirty="0">
                <a:solidFill>
                  <a:schemeClr val="bg1"/>
                </a:solidFill>
                <a:latin typeface="Agency FB" panose="020B0503020202020204" pitchFamily="34" charset="0"/>
              </a:rPr>
              <a:t>11 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He came to His own, and those who were His own did not receive Him. </a:t>
            </a: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																						</a:t>
            </a:r>
            <a:r>
              <a:rPr lang="en-US" sz="3200" i="1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John 1:10-11</a:t>
            </a:r>
          </a:p>
        </p:txBody>
      </p:sp>
    </p:spTree>
    <p:extLst>
      <p:ext uri="{BB962C8B-B14F-4D97-AF65-F5344CB8AC3E}">
        <p14:creationId xmlns:p14="http://schemas.microsoft.com/office/powerpoint/2010/main" val="183076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road&#10;&#10;Description automatically generated">
            <a:extLst>
              <a:ext uri="{FF2B5EF4-FFF2-40B4-BE49-F238E27FC236}">
                <a16:creationId xmlns:a16="http://schemas.microsoft.com/office/drawing/2014/main" id="{E3E30AA1-E967-4EB6-8A68-4E7764DBB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8" r="994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DDF945-7585-4F47-9637-8E6911F654BB}"/>
              </a:ext>
            </a:extLst>
          </p:cNvPr>
          <p:cNvSpPr/>
          <p:nvPr/>
        </p:nvSpPr>
        <p:spPr>
          <a:xfrm>
            <a:off x="255319" y="259900"/>
            <a:ext cx="86333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  <a:cs typeface="Aharoni" panose="020B0604020202020204" pitchFamily="2" charset="-79"/>
              </a:rPr>
              <a:t>What about when I’ve done wrong?</a:t>
            </a:r>
            <a:endParaRPr lang="en-US" sz="4000" i="1" dirty="0">
              <a:solidFill>
                <a:schemeClr val="bg1"/>
              </a:solidFill>
              <a:latin typeface="Agency FB" panose="020B050302020202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821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531</Words>
  <Application>Microsoft Office PowerPoint</Application>
  <PresentationFormat>On-screen Show (4:3)</PresentationFormat>
  <Paragraphs>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7</cp:revision>
  <dcterms:created xsi:type="dcterms:W3CDTF">2020-01-07T16:18:15Z</dcterms:created>
  <dcterms:modified xsi:type="dcterms:W3CDTF">2020-01-10T17:38:49Z</dcterms:modified>
</cp:coreProperties>
</file>