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59" r:id="rId6"/>
    <p:sldId id="260" r:id="rId7"/>
    <p:sldId id="261" r:id="rId8"/>
    <p:sldId id="266" r:id="rId9"/>
    <p:sldId id="262" r:id="rId10"/>
    <p:sldId id="263" r:id="rId11"/>
    <p:sldId id="264" r:id="rId12"/>
    <p:sldId id="265" r:id="rId13"/>
    <p:sldId id="267" r:id="rId14"/>
    <p:sldId id="268" r:id="rId15"/>
    <p:sldId id="269" r:id="rId16"/>
    <p:sldId id="270" r:id="rId17"/>
    <p:sldId id="271" r:id="rId18"/>
    <p:sldId id="272" r:id="rId19"/>
    <p:sldId id="273" r:id="rId20"/>
    <p:sldId id="275" r:id="rId21"/>
    <p:sldId id="276" r:id="rId22"/>
    <p:sldId id="277" r:id="rId23"/>
    <p:sldId id="278" r:id="rId24"/>
    <p:sldId id="274"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8" d="100"/>
          <a:sy n="78" d="100"/>
        </p:scale>
        <p:origin x="1158"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6CF0FE-DC43-4CE1-B2E1-3D36A5B391C3}"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300231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CF0FE-DC43-4CE1-B2E1-3D36A5B391C3}"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309804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CF0FE-DC43-4CE1-B2E1-3D36A5B391C3}"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76758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CF0FE-DC43-4CE1-B2E1-3D36A5B391C3}"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28095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CF0FE-DC43-4CE1-B2E1-3D36A5B391C3}"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3709763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6CF0FE-DC43-4CE1-B2E1-3D36A5B391C3}"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268016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CF0FE-DC43-4CE1-B2E1-3D36A5B391C3}" type="datetimeFigureOut">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61072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6CF0FE-DC43-4CE1-B2E1-3D36A5B391C3}" type="datetimeFigureOut">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374722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CF0FE-DC43-4CE1-B2E1-3D36A5B391C3}" type="datetimeFigureOut">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136671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6CF0FE-DC43-4CE1-B2E1-3D36A5B391C3}"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317695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6CF0FE-DC43-4CE1-B2E1-3D36A5B391C3}"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03C23-DD9C-430B-8764-42ECBED0CD42}" type="slidenum">
              <a:rPr lang="en-US" smtClean="0"/>
              <a:t>‹#›</a:t>
            </a:fld>
            <a:endParaRPr lang="en-US"/>
          </a:p>
        </p:txBody>
      </p:sp>
    </p:spTree>
    <p:extLst>
      <p:ext uri="{BB962C8B-B14F-4D97-AF65-F5344CB8AC3E}">
        <p14:creationId xmlns:p14="http://schemas.microsoft.com/office/powerpoint/2010/main" val="2234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CF0FE-DC43-4CE1-B2E1-3D36A5B391C3}" type="datetimeFigureOut">
              <a:rPr lang="en-US" smtClean="0"/>
              <a:t>12/20/2019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03C23-DD9C-430B-8764-42ECBED0CD42}" type="slidenum">
              <a:rPr lang="en-US" smtClean="0"/>
              <a:t>‹#›</a:t>
            </a:fld>
            <a:endParaRPr lang="en-US"/>
          </a:p>
        </p:txBody>
      </p:sp>
    </p:spTree>
    <p:extLst>
      <p:ext uri="{BB962C8B-B14F-4D97-AF65-F5344CB8AC3E}">
        <p14:creationId xmlns:p14="http://schemas.microsoft.com/office/powerpoint/2010/main" val="906763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314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E4A80-0DEE-4720-A300-ACD36311F89F}"/>
              </a:ext>
            </a:extLst>
          </p:cNvPr>
          <p:cNvSpPr/>
          <p:nvPr/>
        </p:nvSpPr>
        <p:spPr>
          <a:xfrm>
            <a:off x="302820" y="459937"/>
            <a:ext cx="8841180" cy="5170646"/>
          </a:xfrm>
          <a:prstGeom prst="rect">
            <a:avLst/>
          </a:prstGeom>
        </p:spPr>
        <p:txBody>
          <a:bodyPr wrap="square">
            <a:spAutoFit/>
          </a:bodyPr>
          <a:lstStyle/>
          <a:p>
            <a:r>
              <a:rPr lang="en-US" sz="3000" b="1" baseline="30000" dirty="0">
                <a:solidFill>
                  <a:schemeClr val="bg1"/>
                </a:solidFill>
              </a:rPr>
              <a:t>7 </a:t>
            </a:r>
            <a:r>
              <a:rPr lang="en-US" sz="3000" dirty="0">
                <a:solidFill>
                  <a:schemeClr val="bg1"/>
                </a:solidFill>
              </a:rPr>
              <a:t>There is no one who calls on Your name,</a:t>
            </a:r>
            <a:br>
              <a:rPr lang="en-US" sz="3000" dirty="0">
                <a:solidFill>
                  <a:schemeClr val="bg1"/>
                </a:solidFill>
              </a:rPr>
            </a:br>
            <a:r>
              <a:rPr lang="en-US" sz="3000" dirty="0">
                <a:solidFill>
                  <a:schemeClr val="bg1"/>
                </a:solidFill>
              </a:rPr>
              <a:t>Who arouses himself to take hold of You;</a:t>
            </a:r>
            <a:br>
              <a:rPr lang="en-US" sz="3000" dirty="0">
                <a:solidFill>
                  <a:schemeClr val="bg1"/>
                </a:solidFill>
              </a:rPr>
            </a:br>
            <a:r>
              <a:rPr lang="en-US" sz="3000" b="1" dirty="0">
                <a:solidFill>
                  <a:srgbClr val="FFFF00"/>
                </a:solidFill>
              </a:rPr>
              <a:t>For You have hidden Your face from us</a:t>
            </a:r>
            <a:br>
              <a:rPr lang="en-US" sz="3000" dirty="0">
                <a:solidFill>
                  <a:schemeClr val="bg1"/>
                </a:solidFill>
              </a:rPr>
            </a:br>
            <a:r>
              <a:rPr lang="en-US" sz="3000" dirty="0">
                <a:solidFill>
                  <a:schemeClr val="bg1"/>
                </a:solidFill>
              </a:rPr>
              <a:t>And have </a:t>
            </a:r>
            <a:r>
              <a:rPr lang="en-US" sz="3000" baseline="30000" dirty="0">
                <a:solidFill>
                  <a:schemeClr val="bg1"/>
                </a:solidFill>
              </a:rPr>
              <a:t> </a:t>
            </a:r>
            <a:r>
              <a:rPr lang="en-US" sz="3000" dirty="0">
                <a:solidFill>
                  <a:schemeClr val="bg1"/>
                </a:solidFill>
              </a:rPr>
              <a:t>delivered us into the power of our iniquities.</a:t>
            </a:r>
          </a:p>
          <a:p>
            <a:r>
              <a:rPr lang="en-US" sz="3000" b="1" baseline="30000" dirty="0">
                <a:solidFill>
                  <a:schemeClr val="bg1"/>
                </a:solidFill>
              </a:rPr>
              <a:t>8 </a:t>
            </a:r>
            <a:r>
              <a:rPr lang="en-US" sz="3000" dirty="0">
                <a:solidFill>
                  <a:schemeClr val="bg1"/>
                </a:solidFill>
              </a:rPr>
              <a:t>But now, O </a:t>
            </a:r>
            <a:r>
              <a:rPr lang="en-US" sz="3000" cap="small" dirty="0">
                <a:solidFill>
                  <a:schemeClr val="bg1"/>
                </a:solidFill>
              </a:rPr>
              <a:t>Lord</a:t>
            </a:r>
            <a:r>
              <a:rPr lang="en-US" sz="3000" dirty="0">
                <a:solidFill>
                  <a:schemeClr val="bg1"/>
                </a:solidFill>
              </a:rPr>
              <a:t>, You are our Father,</a:t>
            </a:r>
            <a:br>
              <a:rPr lang="en-US" sz="3000" dirty="0">
                <a:solidFill>
                  <a:schemeClr val="bg1"/>
                </a:solidFill>
              </a:rPr>
            </a:br>
            <a:r>
              <a:rPr lang="en-US" sz="3000" dirty="0">
                <a:solidFill>
                  <a:schemeClr val="bg1"/>
                </a:solidFill>
              </a:rPr>
              <a:t>We are the clay, and You our potter;</a:t>
            </a:r>
            <a:br>
              <a:rPr lang="en-US" sz="3000" dirty="0">
                <a:solidFill>
                  <a:schemeClr val="bg1"/>
                </a:solidFill>
              </a:rPr>
            </a:br>
            <a:r>
              <a:rPr lang="en-US" sz="3000" dirty="0">
                <a:solidFill>
                  <a:schemeClr val="bg1"/>
                </a:solidFill>
              </a:rPr>
              <a:t>And all of us are the work of Your hand.</a:t>
            </a:r>
            <a:br>
              <a:rPr lang="en-US" sz="3000" dirty="0">
                <a:solidFill>
                  <a:schemeClr val="bg1"/>
                </a:solidFill>
              </a:rPr>
            </a:br>
            <a:r>
              <a:rPr lang="en-US" sz="3000" b="1" baseline="30000" dirty="0">
                <a:solidFill>
                  <a:schemeClr val="bg1"/>
                </a:solidFill>
              </a:rPr>
              <a:t>9 </a:t>
            </a:r>
            <a:r>
              <a:rPr lang="en-US" sz="3000" dirty="0">
                <a:solidFill>
                  <a:schemeClr val="bg1"/>
                </a:solidFill>
              </a:rPr>
              <a:t>Do not be angry beyond measure, O </a:t>
            </a:r>
            <a:r>
              <a:rPr lang="en-US" sz="3000" cap="small" dirty="0">
                <a:solidFill>
                  <a:schemeClr val="bg1"/>
                </a:solidFill>
              </a:rPr>
              <a:t>Lord</a:t>
            </a:r>
            <a:r>
              <a:rPr lang="en-US" sz="3000" dirty="0">
                <a:solidFill>
                  <a:schemeClr val="bg1"/>
                </a:solidFill>
              </a:rPr>
              <a:t>,</a:t>
            </a:r>
            <a:br>
              <a:rPr lang="en-US" sz="3000" dirty="0">
                <a:solidFill>
                  <a:schemeClr val="bg1"/>
                </a:solidFill>
              </a:rPr>
            </a:br>
            <a:r>
              <a:rPr lang="en-US" sz="3000" dirty="0">
                <a:solidFill>
                  <a:schemeClr val="bg1"/>
                </a:solidFill>
              </a:rPr>
              <a:t>Nor remember iniquity forever;</a:t>
            </a:r>
            <a:br>
              <a:rPr lang="en-US" sz="3000" dirty="0">
                <a:solidFill>
                  <a:schemeClr val="bg1"/>
                </a:solidFill>
              </a:rPr>
            </a:br>
            <a:r>
              <a:rPr lang="en-US" sz="3000" dirty="0">
                <a:solidFill>
                  <a:schemeClr val="bg1"/>
                </a:solidFill>
              </a:rPr>
              <a:t>Behold, look now, all of us are Your people.</a:t>
            </a:r>
          </a:p>
          <a:p>
            <a:r>
              <a:rPr lang="en-US" sz="3000" i="1" dirty="0">
                <a:solidFill>
                  <a:schemeClr val="bg1"/>
                </a:solidFill>
                <a:latin typeface="&amp;quot"/>
              </a:rPr>
              <a:t>										                      Isaiah 64:7-9</a:t>
            </a:r>
            <a:endParaRPr lang="en-US" sz="3000" i="1" dirty="0">
              <a:solidFill>
                <a:schemeClr val="bg1"/>
              </a:solidFill>
            </a:endParaRPr>
          </a:p>
        </p:txBody>
      </p:sp>
    </p:spTree>
    <p:extLst>
      <p:ext uri="{BB962C8B-B14F-4D97-AF65-F5344CB8AC3E}">
        <p14:creationId xmlns:p14="http://schemas.microsoft.com/office/powerpoint/2010/main" val="386289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E4A80-0DEE-4720-A300-ACD36311F89F}"/>
              </a:ext>
            </a:extLst>
          </p:cNvPr>
          <p:cNvSpPr/>
          <p:nvPr/>
        </p:nvSpPr>
        <p:spPr>
          <a:xfrm>
            <a:off x="225631" y="911199"/>
            <a:ext cx="8918369" cy="4124206"/>
          </a:xfrm>
          <a:prstGeom prst="rect">
            <a:avLst/>
          </a:prstGeom>
        </p:spPr>
        <p:txBody>
          <a:bodyPr wrap="square">
            <a:spAutoFit/>
          </a:bodyPr>
          <a:lstStyle/>
          <a:p>
            <a:r>
              <a:rPr lang="en-US" sz="2900" b="1" baseline="30000" dirty="0">
                <a:solidFill>
                  <a:schemeClr val="bg1"/>
                </a:solidFill>
              </a:rPr>
              <a:t>1</a:t>
            </a:r>
            <a:r>
              <a:rPr lang="en-US" sz="2900" baseline="30000" dirty="0">
                <a:solidFill>
                  <a:schemeClr val="bg1"/>
                </a:solidFill>
              </a:rPr>
              <a:t> </a:t>
            </a:r>
            <a:r>
              <a:rPr lang="en-US" sz="2900" dirty="0">
                <a:solidFill>
                  <a:schemeClr val="bg1"/>
                </a:solidFill>
              </a:rPr>
              <a:t>Oh, that You would rend the heavens and come down,</a:t>
            </a:r>
            <a:br>
              <a:rPr lang="en-US" sz="2900" dirty="0">
                <a:solidFill>
                  <a:schemeClr val="bg1"/>
                </a:solidFill>
              </a:rPr>
            </a:br>
            <a:r>
              <a:rPr lang="en-US" sz="2900" dirty="0">
                <a:solidFill>
                  <a:schemeClr val="bg1"/>
                </a:solidFill>
              </a:rPr>
              <a:t>That the mountains might quake at Your presence—</a:t>
            </a:r>
            <a:br>
              <a:rPr lang="en-US" sz="2900" dirty="0">
                <a:solidFill>
                  <a:schemeClr val="bg1"/>
                </a:solidFill>
              </a:rPr>
            </a:br>
            <a:r>
              <a:rPr lang="en-US" sz="2900" b="1" baseline="30000" dirty="0">
                <a:solidFill>
                  <a:schemeClr val="bg1"/>
                </a:solidFill>
              </a:rPr>
              <a:t>2 </a:t>
            </a:r>
            <a:r>
              <a:rPr lang="en-US" sz="2900" dirty="0">
                <a:solidFill>
                  <a:schemeClr val="bg1"/>
                </a:solidFill>
              </a:rPr>
              <a:t>As fire kindles the brushwood,                                                                as fire causes water to boil—</a:t>
            </a:r>
            <a:br>
              <a:rPr lang="en-US" sz="2900" dirty="0">
                <a:solidFill>
                  <a:schemeClr val="bg1"/>
                </a:solidFill>
              </a:rPr>
            </a:br>
            <a:r>
              <a:rPr lang="en-US" sz="2900" dirty="0">
                <a:solidFill>
                  <a:schemeClr val="bg1"/>
                </a:solidFill>
              </a:rPr>
              <a:t>To make Your name known to Your adversaries,</a:t>
            </a:r>
            <a:br>
              <a:rPr lang="en-US" sz="2900" dirty="0">
                <a:solidFill>
                  <a:schemeClr val="bg1"/>
                </a:solidFill>
              </a:rPr>
            </a:br>
            <a:r>
              <a:rPr lang="en-US" sz="2900" dirty="0">
                <a:solidFill>
                  <a:schemeClr val="bg1"/>
                </a:solidFill>
              </a:rPr>
              <a:t>That the nations may tremble at Your presence!</a:t>
            </a:r>
            <a:br>
              <a:rPr lang="en-US" sz="2900" dirty="0">
                <a:solidFill>
                  <a:schemeClr val="bg1"/>
                </a:solidFill>
              </a:rPr>
            </a:br>
            <a:r>
              <a:rPr lang="en-US" sz="2900" b="1" baseline="30000" dirty="0">
                <a:solidFill>
                  <a:schemeClr val="bg1"/>
                </a:solidFill>
              </a:rPr>
              <a:t>3 </a:t>
            </a:r>
            <a:r>
              <a:rPr lang="en-US" sz="2900" dirty="0">
                <a:solidFill>
                  <a:schemeClr val="bg1"/>
                </a:solidFill>
              </a:rPr>
              <a:t>When You did awesome things which we did not expect,</a:t>
            </a:r>
            <a:br>
              <a:rPr lang="en-US" sz="2900" dirty="0">
                <a:solidFill>
                  <a:schemeClr val="bg1"/>
                </a:solidFill>
              </a:rPr>
            </a:br>
            <a:r>
              <a:rPr lang="en-US" sz="2900" dirty="0">
                <a:solidFill>
                  <a:schemeClr val="bg1"/>
                </a:solidFill>
              </a:rPr>
              <a:t>You came down, the mountains quaked at Your presence.</a:t>
            </a:r>
            <a:r>
              <a:rPr lang="en-US" sz="2900" dirty="0">
                <a:solidFill>
                  <a:schemeClr val="bg1"/>
                </a:solidFill>
                <a:latin typeface="&amp;quot"/>
              </a:rPr>
              <a:t>	</a:t>
            </a:r>
            <a:r>
              <a:rPr lang="en-US" sz="3000" i="1" dirty="0">
                <a:solidFill>
                  <a:schemeClr val="bg1"/>
                </a:solidFill>
                <a:latin typeface="&amp;quot"/>
              </a:rPr>
              <a:t>									                      Isaiah 64:1-3</a:t>
            </a:r>
            <a:endParaRPr lang="en-US" sz="3000" i="1" dirty="0">
              <a:solidFill>
                <a:schemeClr val="bg1"/>
              </a:solidFill>
            </a:endParaRPr>
          </a:p>
        </p:txBody>
      </p:sp>
    </p:spTree>
    <p:extLst>
      <p:ext uri="{BB962C8B-B14F-4D97-AF65-F5344CB8AC3E}">
        <p14:creationId xmlns:p14="http://schemas.microsoft.com/office/powerpoint/2010/main" val="332756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E4A80-0DEE-4720-A300-ACD36311F89F}"/>
              </a:ext>
            </a:extLst>
          </p:cNvPr>
          <p:cNvSpPr/>
          <p:nvPr/>
        </p:nvSpPr>
        <p:spPr>
          <a:xfrm>
            <a:off x="112815" y="1160580"/>
            <a:ext cx="8918369" cy="4124206"/>
          </a:xfrm>
          <a:prstGeom prst="rect">
            <a:avLst/>
          </a:prstGeom>
        </p:spPr>
        <p:txBody>
          <a:bodyPr wrap="square">
            <a:spAutoFit/>
          </a:bodyPr>
          <a:lstStyle/>
          <a:p>
            <a:r>
              <a:rPr lang="en-US" sz="2900" b="1" baseline="30000" dirty="0">
                <a:solidFill>
                  <a:schemeClr val="bg1"/>
                </a:solidFill>
              </a:rPr>
              <a:t>1</a:t>
            </a:r>
            <a:r>
              <a:rPr lang="en-US" sz="2900" baseline="30000" dirty="0">
                <a:solidFill>
                  <a:schemeClr val="bg1"/>
                </a:solidFill>
              </a:rPr>
              <a:t> </a:t>
            </a:r>
            <a:r>
              <a:rPr lang="en-US" sz="2900" dirty="0">
                <a:solidFill>
                  <a:schemeClr val="bg1"/>
                </a:solidFill>
              </a:rPr>
              <a:t>Oh, that You would </a:t>
            </a:r>
            <a:r>
              <a:rPr lang="en-US" sz="2900" b="1" dirty="0">
                <a:solidFill>
                  <a:srgbClr val="FFFF00"/>
                </a:solidFill>
              </a:rPr>
              <a:t>rend the heavens </a:t>
            </a:r>
            <a:r>
              <a:rPr lang="en-US" sz="2900" dirty="0">
                <a:solidFill>
                  <a:schemeClr val="bg1"/>
                </a:solidFill>
              </a:rPr>
              <a:t>and come down,</a:t>
            </a:r>
            <a:br>
              <a:rPr lang="en-US" sz="2900" dirty="0">
                <a:solidFill>
                  <a:schemeClr val="bg1"/>
                </a:solidFill>
              </a:rPr>
            </a:br>
            <a:r>
              <a:rPr lang="en-US" sz="2900" dirty="0">
                <a:solidFill>
                  <a:schemeClr val="bg1"/>
                </a:solidFill>
              </a:rPr>
              <a:t>That the mountains might quake at Your presence—</a:t>
            </a:r>
            <a:br>
              <a:rPr lang="en-US" sz="2900" dirty="0">
                <a:solidFill>
                  <a:schemeClr val="bg1"/>
                </a:solidFill>
              </a:rPr>
            </a:br>
            <a:r>
              <a:rPr lang="en-US" sz="2900" b="1" baseline="30000" dirty="0">
                <a:solidFill>
                  <a:schemeClr val="bg1"/>
                </a:solidFill>
              </a:rPr>
              <a:t>2 </a:t>
            </a:r>
            <a:r>
              <a:rPr lang="en-US" sz="2900" dirty="0">
                <a:solidFill>
                  <a:schemeClr val="bg1"/>
                </a:solidFill>
              </a:rPr>
              <a:t>As fire kindles the brushwood,                                                                as fire causes water to boil—</a:t>
            </a:r>
            <a:br>
              <a:rPr lang="en-US" sz="2900" dirty="0">
                <a:solidFill>
                  <a:schemeClr val="bg1"/>
                </a:solidFill>
              </a:rPr>
            </a:br>
            <a:r>
              <a:rPr lang="en-US" sz="2900" dirty="0">
                <a:solidFill>
                  <a:schemeClr val="bg1"/>
                </a:solidFill>
              </a:rPr>
              <a:t>To make Your name known to Your adversaries,</a:t>
            </a:r>
            <a:br>
              <a:rPr lang="en-US" sz="2900" dirty="0">
                <a:solidFill>
                  <a:schemeClr val="bg1"/>
                </a:solidFill>
              </a:rPr>
            </a:br>
            <a:r>
              <a:rPr lang="en-US" sz="2900" dirty="0">
                <a:solidFill>
                  <a:schemeClr val="bg1"/>
                </a:solidFill>
              </a:rPr>
              <a:t>That the nations may tremble at Your presence!</a:t>
            </a:r>
            <a:br>
              <a:rPr lang="en-US" sz="2900" dirty="0">
                <a:solidFill>
                  <a:schemeClr val="bg1"/>
                </a:solidFill>
              </a:rPr>
            </a:br>
            <a:r>
              <a:rPr lang="en-US" sz="2900" b="1" baseline="30000" dirty="0">
                <a:solidFill>
                  <a:schemeClr val="bg1"/>
                </a:solidFill>
              </a:rPr>
              <a:t>3 </a:t>
            </a:r>
            <a:r>
              <a:rPr lang="en-US" sz="2900" dirty="0">
                <a:solidFill>
                  <a:schemeClr val="bg1"/>
                </a:solidFill>
              </a:rPr>
              <a:t>When You did awesome things which we did not expect,</a:t>
            </a:r>
            <a:br>
              <a:rPr lang="en-US" sz="2900" dirty="0">
                <a:solidFill>
                  <a:schemeClr val="bg1"/>
                </a:solidFill>
              </a:rPr>
            </a:br>
            <a:r>
              <a:rPr lang="en-US" sz="2900" dirty="0">
                <a:solidFill>
                  <a:schemeClr val="bg1"/>
                </a:solidFill>
              </a:rPr>
              <a:t>You came down, the mountains quaked at Your presence.</a:t>
            </a:r>
            <a:r>
              <a:rPr lang="en-US" sz="2900" dirty="0">
                <a:solidFill>
                  <a:schemeClr val="bg1"/>
                </a:solidFill>
                <a:latin typeface="&amp;quot"/>
              </a:rPr>
              <a:t>	</a:t>
            </a:r>
            <a:r>
              <a:rPr lang="en-US" sz="3000" i="1" dirty="0">
                <a:solidFill>
                  <a:schemeClr val="bg1"/>
                </a:solidFill>
                <a:latin typeface="&amp;quot"/>
              </a:rPr>
              <a:t>									                      Isaiah 64:1-3</a:t>
            </a:r>
            <a:endParaRPr lang="en-US" sz="3000" i="1" dirty="0">
              <a:solidFill>
                <a:schemeClr val="bg1"/>
              </a:solidFill>
            </a:endParaRPr>
          </a:p>
        </p:txBody>
      </p:sp>
    </p:spTree>
    <p:extLst>
      <p:ext uri="{BB962C8B-B14F-4D97-AF65-F5344CB8AC3E}">
        <p14:creationId xmlns:p14="http://schemas.microsoft.com/office/powerpoint/2010/main" val="85854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000173"/>
            <a:ext cx="8657112" cy="4524315"/>
          </a:xfrm>
          <a:prstGeom prst="rect">
            <a:avLst/>
          </a:prstGeom>
        </p:spPr>
        <p:txBody>
          <a:bodyPr wrap="square">
            <a:spAutoFit/>
          </a:bodyPr>
          <a:lstStyle/>
          <a:p>
            <a:r>
              <a:rPr lang="en-US" sz="3200" b="1" baseline="30000" dirty="0">
                <a:solidFill>
                  <a:schemeClr val="bg1"/>
                </a:solidFill>
              </a:rPr>
              <a:t>9 </a:t>
            </a:r>
            <a:r>
              <a:rPr lang="en-US" sz="3200" dirty="0">
                <a:solidFill>
                  <a:schemeClr val="bg1"/>
                </a:solidFill>
              </a:rPr>
              <a:t>In those days Jesus came from Nazareth in Galilee and was baptized by John in the Jordan. </a:t>
            </a:r>
            <a:r>
              <a:rPr lang="en-US" sz="3200" b="1" baseline="30000" dirty="0">
                <a:solidFill>
                  <a:schemeClr val="bg1"/>
                </a:solidFill>
              </a:rPr>
              <a:t>10 </a:t>
            </a:r>
            <a:r>
              <a:rPr lang="en-US" sz="3200" dirty="0">
                <a:solidFill>
                  <a:schemeClr val="bg1"/>
                </a:solidFill>
              </a:rPr>
              <a:t>Immediately coming up out of the water, He saw the heavens opening, and </a:t>
            </a:r>
            <a:r>
              <a:rPr lang="en-US" sz="3200" b="1" dirty="0">
                <a:solidFill>
                  <a:srgbClr val="FFFF00"/>
                </a:solidFill>
              </a:rPr>
              <a:t>the Spirit like a dove descending upon Him</a:t>
            </a:r>
            <a:r>
              <a:rPr lang="en-US" sz="3200" dirty="0">
                <a:solidFill>
                  <a:schemeClr val="bg1"/>
                </a:solidFill>
              </a:rPr>
              <a:t>; </a:t>
            </a:r>
            <a:r>
              <a:rPr lang="en-US" sz="3200" b="1" baseline="30000" dirty="0">
                <a:solidFill>
                  <a:schemeClr val="bg1"/>
                </a:solidFill>
              </a:rPr>
              <a:t>11 </a:t>
            </a:r>
            <a:r>
              <a:rPr lang="en-US" sz="3200" dirty="0">
                <a:solidFill>
                  <a:schemeClr val="bg1"/>
                </a:solidFill>
              </a:rPr>
              <a:t>and a voice came out of the heavens: “You are My beloved Son, in You I am well-pleased.”</a:t>
            </a:r>
          </a:p>
          <a:p>
            <a:r>
              <a:rPr lang="en-US" sz="3200" dirty="0">
                <a:solidFill>
                  <a:schemeClr val="bg1"/>
                </a:solidFill>
                <a:latin typeface="&amp;quot"/>
              </a:rPr>
              <a:t>														</a:t>
            </a:r>
            <a:r>
              <a:rPr lang="en-US" sz="3200" i="1" dirty="0">
                <a:solidFill>
                  <a:schemeClr val="bg1"/>
                </a:solidFill>
                <a:latin typeface="&amp;quot"/>
              </a:rPr>
              <a:t>Mark 1:9-11</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401896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118926"/>
            <a:ext cx="8657112" cy="4031873"/>
          </a:xfrm>
          <a:prstGeom prst="rect">
            <a:avLst/>
          </a:prstGeom>
        </p:spPr>
        <p:txBody>
          <a:bodyPr wrap="square">
            <a:spAutoFit/>
          </a:bodyPr>
          <a:lstStyle/>
          <a:p>
            <a:r>
              <a:rPr lang="en-US" sz="3200" b="1" baseline="30000" dirty="0">
                <a:solidFill>
                  <a:schemeClr val="bg1"/>
                </a:solidFill>
              </a:rPr>
              <a:t>1 </a:t>
            </a:r>
            <a:r>
              <a:rPr lang="en-US" sz="3200" dirty="0">
                <a:solidFill>
                  <a:schemeClr val="bg1"/>
                </a:solidFill>
              </a:rPr>
              <a:t>Then a shoot will spring from the stem of Jesse,</a:t>
            </a:r>
            <a:br>
              <a:rPr lang="en-US" sz="3200" dirty="0">
                <a:solidFill>
                  <a:schemeClr val="bg1"/>
                </a:solidFill>
              </a:rPr>
            </a:br>
            <a:r>
              <a:rPr lang="en-US" sz="3200" dirty="0">
                <a:solidFill>
                  <a:schemeClr val="bg1"/>
                </a:solidFill>
              </a:rPr>
              <a:t>And a branch from his roots will bear fruit.</a:t>
            </a:r>
            <a:br>
              <a:rPr lang="en-US" sz="3200" dirty="0">
                <a:solidFill>
                  <a:schemeClr val="bg1"/>
                </a:solidFill>
              </a:rPr>
            </a:br>
            <a:r>
              <a:rPr lang="en-US" sz="3200" b="1" baseline="30000" dirty="0">
                <a:solidFill>
                  <a:schemeClr val="bg1"/>
                </a:solidFill>
              </a:rPr>
              <a:t>2 </a:t>
            </a:r>
            <a:r>
              <a:rPr lang="en-US" sz="3200" b="1" dirty="0">
                <a:solidFill>
                  <a:srgbClr val="FFFF00"/>
                </a:solidFill>
              </a:rPr>
              <a:t>The Spirit of the </a:t>
            </a:r>
            <a:r>
              <a:rPr lang="en-US" sz="3200" b="1" cap="small" dirty="0">
                <a:solidFill>
                  <a:srgbClr val="FFFF00"/>
                </a:solidFill>
              </a:rPr>
              <a:t>Lord</a:t>
            </a:r>
            <a:r>
              <a:rPr lang="en-US" sz="3200" b="1" dirty="0">
                <a:solidFill>
                  <a:srgbClr val="FFFF00"/>
                </a:solidFill>
              </a:rPr>
              <a:t> will rest on Him</a:t>
            </a:r>
            <a:r>
              <a:rPr lang="en-US" sz="3200" dirty="0">
                <a:solidFill>
                  <a:schemeClr val="bg1"/>
                </a:solidFill>
              </a:rPr>
              <a:t>,</a:t>
            </a:r>
            <a:br>
              <a:rPr lang="en-US" sz="3200" dirty="0">
                <a:solidFill>
                  <a:schemeClr val="bg1"/>
                </a:solidFill>
              </a:rPr>
            </a:br>
            <a:r>
              <a:rPr lang="en-US" sz="3200" dirty="0">
                <a:solidFill>
                  <a:schemeClr val="bg1"/>
                </a:solidFill>
              </a:rPr>
              <a:t>The spirit of wisdom and understanding,</a:t>
            </a:r>
            <a:br>
              <a:rPr lang="en-US" sz="3200" dirty="0">
                <a:solidFill>
                  <a:schemeClr val="bg1"/>
                </a:solidFill>
              </a:rPr>
            </a:br>
            <a:r>
              <a:rPr lang="en-US" sz="3200" dirty="0">
                <a:solidFill>
                  <a:schemeClr val="bg1"/>
                </a:solidFill>
              </a:rPr>
              <a:t>The spirit of counsel and strength,</a:t>
            </a:r>
            <a:br>
              <a:rPr lang="en-US" sz="3200" dirty="0">
                <a:solidFill>
                  <a:schemeClr val="bg1"/>
                </a:solidFill>
              </a:rPr>
            </a:br>
            <a:r>
              <a:rPr lang="en-US" sz="3200" dirty="0">
                <a:solidFill>
                  <a:schemeClr val="bg1"/>
                </a:solidFill>
              </a:rPr>
              <a:t>The spirit of knowledge and the fear of the </a:t>
            </a:r>
            <a:r>
              <a:rPr lang="en-US" sz="3200" cap="small" dirty="0">
                <a:solidFill>
                  <a:schemeClr val="bg1"/>
                </a:solidFill>
              </a:rPr>
              <a:t>Lord</a:t>
            </a:r>
            <a:r>
              <a:rPr lang="en-US" sz="3200" dirty="0">
                <a:solidFill>
                  <a:schemeClr val="bg1"/>
                </a:solidFill>
              </a:rPr>
              <a:t>.</a:t>
            </a:r>
            <a:r>
              <a:rPr lang="en-US" sz="3200" dirty="0">
                <a:solidFill>
                  <a:schemeClr val="bg1"/>
                </a:solidFill>
                <a:latin typeface="&amp;quot"/>
              </a:rPr>
              <a:t>														</a:t>
            </a:r>
            <a:r>
              <a:rPr lang="en-US" sz="3200" i="1" dirty="0">
                <a:solidFill>
                  <a:schemeClr val="bg1"/>
                </a:solidFill>
                <a:latin typeface="&amp;quot"/>
              </a:rPr>
              <a:t>Isaiah 11:1-2</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325876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739252"/>
            <a:ext cx="8657112" cy="3046988"/>
          </a:xfrm>
          <a:prstGeom prst="rect">
            <a:avLst/>
          </a:prstGeom>
        </p:spPr>
        <p:txBody>
          <a:bodyPr wrap="square">
            <a:spAutoFit/>
          </a:bodyPr>
          <a:lstStyle/>
          <a:p>
            <a:r>
              <a:rPr lang="en-US" sz="3200" dirty="0">
                <a:solidFill>
                  <a:schemeClr val="bg1"/>
                </a:solidFill>
              </a:rPr>
              <a:t>“Behold, My Servant, whom I uphold;</a:t>
            </a:r>
            <a:br>
              <a:rPr lang="en-US" sz="3200" dirty="0">
                <a:solidFill>
                  <a:schemeClr val="bg1"/>
                </a:solidFill>
              </a:rPr>
            </a:br>
            <a:r>
              <a:rPr lang="en-US" sz="3200" dirty="0">
                <a:solidFill>
                  <a:schemeClr val="bg1"/>
                </a:solidFill>
              </a:rPr>
              <a:t>My chosen one in whom My soul delights.</a:t>
            </a:r>
            <a:br>
              <a:rPr lang="en-US" sz="3200" dirty="0">
                <a:solidFill>
                  <a:schemeClr val="bg1"/>
                </a:solidFill>
              </a:rPr>
            </a:br>
            <a:r>
              <a:rPr lang="en-US" sz="3200" b="1" dirty="0">
                <a:solidFill>
                  <a:srgbClr val="FFFF00"/>
                </a:solidFill>
              </a:rPr>
              <a:t>I have put My Spirit upon Him</a:t>
            </a:r>
            <a:r>
              <a:rPr lang="en-US" sz="3200" dirty="0">
                <a:solidFill>
                  <a:schemeClr val="bg1"/>
                </a:solidFill>
              </a:rPr>
              <a:t>;</a:t>
            </a:r>
            <a:br>
              <a:rPr lang="en-US" sz="3200" dirty="0">
                <a:solidFill>
                  <a:schemeClr val="bg1"/>
                </a:solidFill>
              </a:rPr>
            </a:br>
            <a:r>
              <a:rPr lang="en-US" sz="3200" dirty="0">
                <a:solidFill>
                  <a:schemeClr val="bg1"/>
                </a:solidFill>
              </a:rPr>
              <a:t>He will bring forth justice to the nations. </a:t>
            </a:r>
            <a:r>
              <a:rPr lang="en-US" sz="3200" dirty="0">
                <a:solidFill>
                  <a:schemeClr val="bg1"/>
                </a:solidFill>
                <a:latin typeface="&amp;quot"/>
              </a:rPr>
              <a:t>																		</a:t>
            </a:r>
            <a:r>
              <a:rPr lang="en-US" sz="3200" i="1" dirty="0">
                <a:solidFill>
                  <a:schemeClr val="bg1"/>
                </a:solidFill>
                <a:latin typeface="&amp;quot"/>
              </a:rPr>
              <a:t>Isaiah 42:1</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425792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264239"/>
            <a:ext cx="8657112" cy="4031873"/>
          </a:xfrm>
          <a:prstGeom prst="rect">
            <a:avLst/>
          </a:prstGeom>
        </p:spPr>
        <p:txBody>
          <a:bodyPr wrap="square">
            <a:spAutoFit/>
          </a:bodyPr>
          <a:lstStyle/>
          <a:p>
            <a:r>
              <a:rPr lang="en-US" sz="3200" b="1" dirty="0">
                <a:solidFill>
                  <a:srgbClr val="FFFF00"/>
                </a:solidFill>
              </a:rPr>
              <a:t>The Spirit of the Lord </a:t>
            </a:r>
            <a:r>
              <a:rPr lang="en-US" sz="3200" b="1" cap="small" dirty="0">
                <a:solidFill>
                  <a:srgbClr val="FFFF00"/>
                </a:solidFill>
              </a:rPr>
              <a:t>God</a:t>
            </a:r>
            <a:r>
              <a:rPr lang="en-US" sz="3200" b="1" dirty="0">
                <a:solidFill>
                  <a:srgbClr val="FFFF00"/>
                </a:solidFill>
              </a:rPr>
              <a:t> is upon me</a:t>
            </a:r>
            <a:r>
              <a:rPr lang="en-US" sz="3200" dirty="0">
                <a:solidFill>
                  <a:schemeClr val="bg1"/>
                </a:solidFill>
              </a:rPr>
              <a:t>,</a:t>
            </a:r>
            <a:br>
              <a:rPr lang="en-US" sz="3200" dirty="0">
                <a:solidFill>
                  <a:schemeClr val="bg1"/>
                </a:solidFill>
              </a:rPr>
            </a:br>
            <a:r>
              <a:rPr lang="en-US" sz="3200" dirty="0">
                <a:solidFill>
                  <a:schemeClr val="bg1"/>
                </a:solidFill>
              </a:rPr>
              <a:t>Because the </a:t>
            </a:r>
            <a:r>
              <a:rPr lang="en-US" sz="3200" cap="small" dirty="0">
                <a:solidFill>
                  <a:schemeClr val="bg1"/>
                </a:solidFill>
              </a:rPr>
              <a:t>Lord</a:t>
            </a:r>
            <a:r>
              <a:rPr lang="en-US" sz="3200" dirty="0">
                <a:solidFill>
                  <a:schemeClr val="bg1"/>
                </a:solidFill>
              </a:rPr>
              <a:t> has anointed me</a:t>
            </a:r>
            <a:br>
              <a:rPr lang="en-US" sz="3200" dirty="0">
                <a:solidFill>
                  <a:schemeClr val="bg1"/>
                </a:solidFill>
              </a:rPr>
            </a:br>
            <a:r>
              <a:rPr lang="en-US" sz="3200" dirty="0">
                <a:solidFill>
                  <a:schemeClr val="bg1"/>
                </a:solidFill>
              </a:rPr>
              <a:t>To bring good news to the afflicted;</a:t>
            </a:r>
            <a:br>
              <a:rPr lang="en-US" sz="3200" dirty="0">
                <a:solidFill>
                  <a:schemeClr val="bg1"/>
                </a:solidFill>
              </a:rPr>
            </a:br>
            <a:r>
              <a:rPr lang="en-US" sz="3200" dirty="0">
                <a:solidFill>
                  <a:schemeClr val="bg1"/>
                </a:solidFill>
              </a:rPr>
              <a:t>He has sent me to bind up the brokenhearted,</a:t>
            </a:r>
            <a:br>
              <a:rPr lang="en-US" sz="3200" dirty="0">
                <a:solidFill>
                  <a:schemeClr val="bg1"/>
                </a:solidFill>
              </a:rPr>
            </a:br>
            <a:r>
              <a:rPr lang="en-US" sz="3200" dirty="0">
                <a:solidFill>
                  <a:schemeClr val="bg1"/>
                </a:solidFill>
              </a:rPr>
              <a:t>To proclaim liberty to captives</a:t>
            </a:r>
            <a:br>
              <a:rPr lang="en-US" sz="3200" dirty="0">
                <a:solidFill>
                  <a:schemeClr val="bg1"/>
                </a:solidFill>
              </a:rPr>
            </a:br>
            <a:r>
              <a:rPr lang="en-US" sz="3200" dirty="0">
                <a:solidFill>
                  <a:schemeClr val="bg1"/>
                </a:solidFill>
              </a:rPr>
              <a:t>And freedom to prisoners; </a:t>
            </a:r>
            <a:r>
              <a:rPr lang="en-US" sz="3200" dirty="0">
                <a:solidFill>
                  <a:schemeClr val="bg1"/>
                </a:solidFill>
                <a:latin typeface="&amp;quot"/>
              </a:rPr>
              <a:t>																						    </a:t>
            </a:r>
            <a:r>
              <a:rPr lang="en-US" sz="3200" i="1" dirty="0">
                <a:solidFill>
                  <a:schemeClr val="bg1"/>
                </a:solidFill>
                <a:latin typeface="&amp;quot"/>
              </a:rPr>
              <a:t>Isaiah 61:1</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409868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000173"/>
            <a:ext cx="8657112" cy="4524315"/>
          </a:xfrm>
          <a:prstGeom prst="rect">
            <a:avLst/>
          </a:prstGeom>
        </p:spPr>
        <p:txBody>
          <a:bodyPr wrap="square">
            <a:spAutoFit/>
          </a:bodyPr>
          <a:lstStyle/>
          <a:p>
            <a:r>
              <a:rPr lang="en-US" sz="3200" b="1" baseline="30000" dirty="0">
                <a:solidFill>
                  <a:schemeClr val="bg1"/>
                </a:solidFill>
              </a:rPr>
              <a:t>9 </a:t>
            </a:r>
            <a:r>
              <a:rPr lang="en-US" sz="3200" dirty="0">
                <a:solidFill>
                  <a:schemeClr val="bg1"/>
                </a:solidFill>
              </a:rPr>
              <a:t>In those days Jesus came from Nazareth in Galilee and was baptized by John in the Jordan. </a:t>
            </a:r>
            <a:r>
              <a:rPr lang="en-US" sz="3200" b="1" baseline="30000" dirty="0">
                <a:solidFill>
                  <a:schemeClr val="bg1"/>
                </a:solidFill>
              </a:rPr>
              <a:t>10 </a:t>
            </a:r>
            <a:r>
              <a:rPr lang="en-US" sz="3200" dirty="0">
                <a:solidFill>
                  <a:schemeClr val="bg1"/>
                </a:solidFill>
              </a:rPr>
              <a:t>Immediately coming up out of the water, He saw the heavens opening, and the Spirit like a dove descending upon Him; </a:t>
            </a:r>
            <a:r>
              <a:rPr lang="en-US" sz="3200" b="1" baseline="30000" dirty="0">
                <a:solidFill>
                  <a:schemeClr val="bg1"/>
                </a:solidFill>
              </a:rPr>
              <a:t>11 </a:t>
            </a:r>
            <a:r>
              <a:rPr lang="en-US" sz="3200" dirty="0">
                <a:solidFill>
                  <a:schemeClr val="bg1"/>
                </a:solidFill>
              </a:rPr>
              <a:t>and a voice came out of the heavens: “</a:t>
            </a:r>
            <a:r>
              <a:rPr lang="en-US" sz="3200" b="1" dirty="0">
                <a:solidFill>
                  <a:srgbClr val="FFFF00"/>
                </a:solidFill>
              </a:rPr>
              <a:t>You are My beloved Son, in You I am well-pleased</a:t>
            </a:r>
            <a:r>
              <a:rPr lang="en-US" sz="3200" dirty="0">
                <a:solidFill>
                  <a:schemeClr val="bg1"/>
                </a:solidFill>
              </a:rPr>
              <a:t>.”</a:t>
            </a:r>
          </a:p>
          <a:p>
            <a:r>
              <a:rPr lang="en-US" sz="3200" dirty="0">
                <a:solidFill>
                  <a:schemeClr val="bg1"/>
                </a:solidFill>
                <a:latin typeface="&amp;quot"/>
              </a:rPr>
              <a:t>														</a:t>
            </a:r>
            <a:r>
              <a:rPr lang="en-US" sz="3200" i="1" dirty="0">
                <a:solidFill>
                  <a:schemeClr val="bg1"/>
                </a:solidFill>
                <a:latin typeface="&amp;quot"/>
              </a:rPr>
              <a:t>Mark 1:9-11</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68575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326571" y="2285517"/>
            <a:ext cx="8657112" cy="3046988"/>
          </a:xfrm>
          <a:prstGeom prst="rect">
            <a:avLst/>
          </a:prstGeom>
        </p:spPr>
        <p:txBody>
          <a:bodyPr wrap="square">
            <a:spAutoFit/>
          </a:bodyPr>
          <a:lstStyle/>
          <a:p>
            <a:r>
              <a:rPr lang="en-US" sz="3200" dirty="0">
                <a:solidFill>
                  <a:schemeClr val="bg1"/>
                </a:solidFill>
              </a:rPr>
              <a:t>He said, “Take now </a:t>
            </a:r>
            <a:r>
              <a:rPr lang="en-US" sz="3200" b="1" dirty="0">
                <a:solidFill>
                  <a:srgbClr val="FFFF00"/>
                </a:solidFill>
              </a:rPr>
              <a:t>your son, your only son, whom you love</a:t>
            </a:r>
            <a:r>
              <a:rPr lang="en-US" sz="3200" dirty="0">
                <a:solidFill>
                  <a:schemeClr val="bg1"/>
                </a:solidFill>
              </a:rPr>
              <a:t>, Isaac, and go to the land of Moriah, and offer him there as a burnt offering on one of the mountains of which I will tell you.</a:t>
            </a:r>
            <a:r>
              <a:rPr lang="en-US" sz="3200" dirty="0">
                <a:solidFill>
                  <a:schemeClr val="bg1"/>
                </a:solidFill>
                <a:latin typeface="&amp;quot"/>
              </a:rPr>
              <a:t>																		    </a:t>
            </a:r>
            <a:r>
              <a:rPr lang="en-US" sz="3200" i="1" dirty="0">
                <a:solidFill>
                  <a:schemeClr val="bg1"/>
                </a:solidFill>
                <a:latin typeface="&amp;quot"/>
              </a:rPr>
              <a:t>Genesis 22:2</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264742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48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8F930A-F113-40FF-AAD8-E6CB25FF5F83}"/>
              </a:ext>
            </a:extLst>
          </p:cNvPr>
          <p:cNvSpPr/>
          <p:nvPr/>
        </p:nvSpPr>
        <p:spPr>
          <a:xfrm>
            <a:off x="372588" y="181957"/>
            <a:ext cx="8398824" cy="6494085"/>
          </a:xfrm>
          <a:prstGeom prst="rect">
            <a:avLst/>
          </a:prstGeom>
        </p:spPr>
        <p:txBody>
          <a:bodyPr wrap="square">
            <a:spAutoFit/>
          </a:bodyPr>
          <a:lstStyle/>
          <a:p>
            <a:r>
              <a:rPr lang="en-US" sz="3200" b="1" baseline="30000" dirty="0">
                <a:solidFill>
                  <a:schemeClr val="bg1"/>
                </a:solidFill>
                <a:latin typeface="&amp;quot"/>
              </a:rPr>
              <a:t>22 </a:t>
            </a:r>
            <a:r>
              <a:rPr lang="en-US" sz="3200" dirty="0">
                <a:solidFill>
                  <a:schemeClr val="bg1"/>
                </a:solidFill>
                <a:latin typeface="&amp;quot"/>
              </a:rPr>
              <a:t>So Paul, standing in the midst of the Areopagus, said: “Men of Athens, I perceive that in every way you are very religious.</a:t>
            </a:r>
            <a:r>
              <a:rPr lang="en-US" sz="3200" dirty="0">
                <a:solidFill>
                  <a:schemeClr val="bg1"/>
                </a:solidFill>
                <a:latin typeface="Helvetica Neue"/>
              </a:rPr>
              <a:t> </a:t>
            </a:r>
            <a:r>
              <a:rPr lang="en-US" sz="3200" b="1" baseline="30000" dirty="0">
                <a:solidFill>
                  <a:schemeClr val="bg1"/>
                </a:solidFill>
                <a:latin typeface="&amp;quot"/>
              </a:rPr>
              <a:t>23 </a:t>
            </a:r>
            <a:r>
              <a:rPr lang="en-US" sz="3200" dirty="0">
                <a:solidFill>
                  <a:schemeClr val="bg1"/>
                </a:solidFill>
                <a:latin typeface="&amp;quot"/>
              </a:rPr>
              <a:t>For as I passed along and observed the objects of your worship, I found also an altar with this inscription: ‘To the unknown god.’ What therefore you worship as unknown, this I proclaim to you. …</a:t>
            </a:r>
            <a:r>
              <a:rPr lang="en-US" sz="3200" b="1" baseline="30000" dirty="0">
                <a:solidFill>
                  <a:schemeClr val="bg1"/>
                </a:solidFill>
              </a:rPr>
              <a:t>28 </a:t>
            </a:r>
            <a:r>
              <a:rPr lang="en-US" sz="3200" dirty="0">
                <a:solidFill>
                  <a:schemeClr val="bg1"/>
                </a:solidFill>
              </a:rPr>
              <a:t>for</a:t>
            </a:r>
          </a:p>
          <a:p>
            <a:r>
              <a:rPr lang="en-US" sz="3200" dirty="0">
                <a:solidFill>
                  <a:schemeClr val="bg1"/>
                </a:solidFill>
              </a:rPr>
              <a:t>“‘In him we live and move and have our being’;</a:t>
            </a:r>
          </a:p>
          <a:p>
            <a:r>
              <a:rPr lang="en-US" sz="3200" dirty="0">
                <a:solidFill>
                  <a:schemeClr val="bg1"/>
                </a:solidFill>
              </a:rPr>
              <a:t>as even some of your own poets have said,</a:t>
            </a:r>
          </a:p>
          <a:p>
            <a:r>
              <a:rPr lang="en-US" sz="3200" dirty="0">
                <a:solidFill>
                  <a:schemeClr val="bg1"/>
                </a:solidFill>
              </a:rPr>
              <a:t>“‘For we are indeed his offspring.’</a:t>
            </a:r>
          </a:p>
          <a:p>
            <a:r>
              <a:rPr lang="en-US" sz="3200" dirty="0">
                <a:solidFill>
                  <a:schemeClr val="bg1"/>
                </a:solidFill>
              </a:rPr>
              <a:t>											Acts 17:22-23, 28</a:t>
            </a:r>
          </a:p>
          <a:p>
            <a:endParaRPr lang="en-US" sz="3200" dirty="0">
              <a:solidFill>
                <a:schemeClr val="bg1"/>
              </a:solidFill>
            </a:endParaRPr>
          </a:p>
        </p:txBody>
      </p:sp>
    </p:spTree>
    <p:extLst>
      <p:ext uri="{BB962C8B-B14F-4D97-AF65-F5344CB8AC3E}">
        <p14:creationId xmlns:p14="http://schemas.microsoft.com/office/powerpoint/2010/main" val="214523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2321143"/>
            <a:ext cx="8657112" cy="2554545"/>
          </a:xfrm>
          <a:prstGeom prst="rect">
            <a:avLst/>
          </a:prstGeom>
        </p:spPr>
        <p:txBody>
          <a:bodyPr wrap="square">
            <a:spAutoFit/>
          </a:bodyPr>
          <a:lstStyle/>
          <a:p>
            <a:r>
              <a:rPr lang="en-US" sz="3200" dirty="0">
                <a:solidFill>
                  <a:schemeClr val="bg1"/>
                </a:solidFill>
              </a:rPr>
              <a:t>And He was saying, “</a:t>
            </a:r>
            <a:r>
              <a:rPr lang="en-US" sz="3200" b="1" dirty="0">
                <a:solidFill>
                  <a:srgbClr val="FFFF00"/>
                </a:solidFill>
              </a:rPr>
              <a:t>Abba! Father! </a:t>
            </a:r>
            <a:r>
              <a:rPr lang="en-US" sz="3200" dirty="0">
                <a:solidFill>
                  <a:schemeClr val="bg1"/>
                </a:solidFill>
              </a:rPr>
              <a:t>All things are possible for You; remove this cup from Me; yet not what I will, but what You will.”</a:t>
            </a:r>
            <a:r>
              <a:rPr lang="en-US" sz="3200" dirty="0">
                <a:solidFill>
                  <a:schemeClr val="bg1"/>
                </a:solidFill>
                <a:latin typeface="&amp;quot"/>
              </a:rPr>
              <a:t>																		    				</a:t>
            </a:r>
            <a:r>
              <a:rPr lang="en-US" sz="3200" i="1" dirty="0">
                <a:solidFill>
                  <a:schemeClr val="bg1"/>
                </a:solidFill>
                <a:latin typeface="&amp;quot"/>
              </a:rPr>
              <a:t>Mark 14:36</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81702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160317" y="112332"/>
            <a:ext cx="8657112" cy="6986528"/>
          </a:xfrm>
          <a:prstGeom prst="rect">
            <a:avLst/>
          </a:prstGeom>
        </p:spPr>
        <p:txBody>
          <a:bodyPr wrap="square">
            <a:spAutoFit/>
          </a:bodyPr>
          <a:lstStyle/>
          <a:p>
            <a:r>
              <a:rPr lang="en-US" sz="3200" b="1" baseline="30000" dirty="0">
                <a:solidFill>
                  <a:schemeClr val="bg1"/>
                </a:solidFill>
              </a:rPr>
              <a:t>13 </a:t>
            </a:r>
            <a:r>
              <a:rPr lang="en-US" sz="3200" dirty="0">
                <a:solidFill>
                  <a:schemeClr val="bg1"/>
                </a:solidFill>
              </a:rPr>
              <a:t>for if you are living according to the flesh, you must die; but if by the Spirit you are putting to death the deeds of the body, you will live. </a:t>
            </a:r>
            <a:r>
              <a:rPr lang="en-US" sz="3200" b="1" baseline="30000" dirty="0">
                <a:solidFill>
                  <a:schemeClr val="bg1"/>
                </a:solidFill>
              </a:rPr>
              <a:t>14 </a:t>
            </a:r>
            <a:r>
              <a:rPr lang="en-US" sz="3200" dirty="0">
                <a:solidFill>
                  <a:schemeClr val="bg1"/>
                </a:solidFill>
              </a:rPr>
              <a:t>For all who are being led by </a:t>
            </a:r>
            <a:r>
              <a:rPr lang="en-US" sz="3200" b="1" dirty="0">
                <a:solidFill>
                  <a:srgbClr val="FFFF00"/>
                </a:solidFill>
              </a:rPr>
              <a:t>the Spirit of God</a:t>
            </a:r>
            <a:r>
              <a:rPr lang="en-US" sz="3200" dirty="0">
                <a:solidFill>
                  <a:schemeClr val="bg1"/>
                </a:solidFill>
              </a:rPr>
              <a:t>, these are </a:t>
            </a:r>
            <a:r>
              <a:rPr lang="en-US" sz="3200" b="1" dirty="0">
                <a:solidFill>
                  <a:srgbClr val="FFFF00"/>
                </a:solidFill>
              </a:rPr>
              <a:t>sons of God</a:t>
            </a:r>
            <a:r>
              <a:rPr lang="en-US" sz="3200" dirty="0">
                <a:solidFill>
                  <a:schemeClr val="bg1"/>
                </a:solidFill>
              </a:rPr>
              <a:t>. </a:t>
            </a:r>
            <a:r>
              <a:rPr lang="en-US" sz="3200" b="1" baseline="30000" dirty="0">
                <a:solidFill>
                  <a:schemeClr val="bg1"/>
                </a:solidFill>
              </a:rPr>
              <a:t>15 </a:t>
            </a:r>
            <a:r>
              <a:rPr lang="en-US" sz="3200" dirty="0">
                <a:solidFill>
                  <a:schemeClr val="bg1"/>
                </a:solidFill>
              </a:rPr>
              <a:t>For you have not received a spirit of slavery leading to fear again, but you have received a </a:t>
            </a:r>
            <a:r>
              <a:rPr lang="en-US" sz="3200" b="1" dirty="0">
                <a:solidFill>
                  <a:srgbClr val="FFFF00"/>
                </a:solidFill>
              </a:rPr>
              <a:t>spirit of adoption as sons </a:t>
            </a:r>
            <a:r>
              <a:rPr lang="en-US" sz="3200" dirty="0">
                <a:solidFill>
                  <a:schemeClr val="bg1"/>
                </a:solidFill>
              </a:rPr>
              <a:t>by which we cry out, </a:t>
            </a:r>
            <a:r>
              <a:rPr lang="en-US" sz="3200" b="1" dirty="0">
                <a:solidFill>
                  <a:srgbClr val="FFFF00"/>
                </a:solidFill>
              </a:rPr>
              <a:t>“Abba! Father!” </a:t>
            </a:r>
            <a:r>
              <a:rPr lang="en-US" sz="3200" b="1" baseline="30000" dirty="0">
                <a:solidFill>
                  <a:schemeClr val="bg1"/>
                </a:solidFill>
              </a:rPr>
              <a:t>16 </a:t>
            </a:r>
            <a:r>
              <a:rPr lang="en-US" sz="3200" dirty="0">
                <a:solidFill>
                  <a:schemeClr val="bg1"/>
                </a:solidFill>
              </a:rPr>
              <a:t>The Spirit Himself testifies with our spirit that </a:t>
            </a:r>
            <a:r>
              <a:rPr lang="en-US" sz="3200" b="1" dirty="0">
                <a:solidFill>
                  <a:srgbClr val="FFFF00"/>
                </a:solidFill>
              </a:rPr>
              <a:t>we are children of God</a:t>
            </a:r>
            <a:r>
              <a:rPr lang="en-US" sz="3200" dirty="0">
                <a:solidFill>
                  <a:schemeClr val="bg1"/>
                </a:solidFill>
              </a:rPr>
              <a:t>, </a:t>
            </a:r>
            <a:r>
              <a:rPr lang="en-US" sz="3200" b="1" baseline="30000" dirty="0">
                <a:solidFill>
                  <a:schemeClr val="bg1"/>
                </a:solidFill>
              </a:rPr>
              <a:t>17 </a:t>
            </a:r>
            <a:r>
              <a:rPr lang="en-US" sz="3200" dirty="0">
                <a:solidFill>
                  <a:schemeClr val="bg1"/>
                </a:solidFill>
              </a:rPr>
              <a:t>and if children, heirs also, heirs of God and fellow heirs with Christ, if indeed we suffer with Him so that we may also be glorified with Him.</a:t>
            </a:r>
            <a:r>
              <a:rPr lang="en-US" sz="3200" dirty="0">
                <a:solidFill>
                  <a:schemeClr val="bg1"/>
                </a:solidFill>
                <a:latin typeface="&amp;quot"/>
              </a:rPr>
              <a:t>													    						</a:t>
            </a:r>
            <a:r>
              <a:rPr lang="en-US" sz="3200" i="1" dirty="0">
                <a:solidFill>
                  <a:schemeClr val="bg1"/>
                </a:solidFill>
                <a:latin typeface="&amp;quot"/>
              </a:rPr>
              <a:t>Romans 8:13-17</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1005080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976758"/>
            <a:ext cx="8657112" cy="4524315"/>
          </a:xfrm>
          <a:prstGeom prst="rect">
            <a:avLst/>
          </a:prstGeom>
        </p:spPr>
        <p:txBody>
          <a:bodyPr wrap="square">
            <a:spAutoFit/>
          </a:bodyPr>
          <a:lstStyle/>
          <a:p>
            <a:r>
              <a:rPr lang="en-US" sz="3200" b="1" baseline="30000" dirty="0">
                <a:solidFill>
                  <a:schemeClr val="bg1"/>
                </a:solidFill>
              </a:rPr>
              <a:t>4 </a:t>
            </a:r>
            <a:r>
              <a:rPr lang="en-US" sz="3200" dirty="0">
                <a:solidFill>
                  <a:schemeClr val="bg1"/>
                </a:solidFill>
              </a:rPr>
              <a:t>But when the fullness of the time came, God sent forth His Son, born of a woman, born under the Law, </a:t>
            </a:r>
            <a:r>
              <a:rPr lang="en-US" sz="3200" b="1" baseline="30000" dirty="0">
                <a:solidFill>
                  <a:schemeClr val="bg1"/>
                </a:solidFill>
              </a:rPr>
              <a:t>5 </a:t>
            </a:r>
            <a:r>
              <a:rPr lang="en-US" sz="3200" dirty="0">
                <a:solidFill>
                  <a:schemeClr val="bg1"/>
                </a:solidFill>
              </a:rPr>
              <a:t>so that He might redeem those who were under the Law, that we might receive the adoption as sons. </a:t>
            </a:r>
            <a:r>
              <a:rPr lang="en-US" sz="3200" b="1" baseline="30000" dirty="0">
                <a:solidFill>
                  <a:schemeClr val="bg1"/>
                </a:solidFill>
              </a:rPr>
              <a:t>6 </a:t>
            </a:r>
            <a:r>
              <a:rPr lang="en-US" sz="3200" dirty="0">
                <a:solidFill>
                  <a:schemeClr val="bg1"/>
                </a:solidFill>
              </a:rPr>
              <a:t>Because you are sons, God has sent forth </a:t>
            </a:r>
            <a:r>
              <a:rPr lang="en-US" sz="3200" b="1" dirty="0">
                <a:solidFill>
                  <a:srgbClr val="FFFF00"/>
                </a:solidFill>
              </a:rPr>
              <a:t>the Spirit of His Son </a:t>
            </a:r>
            <a:r>
              <a:rPr lang="en-US" sz="3200" dirty="0">
                <a:solidFill>
                  <a:schemeClr val="bg1"/>
                </a:solidFill>
              </a:rPr>
              <a:t>into our hearts, crying, “Abba! Father!” </a:t>
            </a:r>
            <a:r>
              <a:rPr lang="en-US" sz="3200" b="1" baseline="30000" dirty="0">
                <a:solidFill>
                  <a:schemeClr val="bg1"/>
                </a:solidFill>
              </a:rPr>
              <a:t>7 </a:t>
            </a:r>
            <a:r>
              <a:rPr lang="en-US" sz="3200" dirty="0">
                <a:solidFill>
                  <a:schemeClr val="bg1"/>
                </a:solidFill>
              </a:rPr>
              <a:t>Therefore you are no longer a slave, but a son; and if a son, then an heir through God.</a:t>
            </a:r>
            <a:r>
              <a:rPr lang="en-US" sz="3200" dirty="0">
                <a:solidFill>
                  <a:schemeClr val="bg1"/>
                </a:solidFill>
                <a:latin typeface="&amp;quot"/>
              </a:rPr>
              <a:t>													    		</a:t>
            </a:r>
            <a:r>
              <a:rPr lang="en-US" sz="3200" i="1" dirty="0">
                <a:solidFill>
                  <a:schemeClr val="bg1"/>
                </a:solidFill>
                <a:latin typeface="&amp;quot"/>
              </a:rPr>
              <a:t>Galatians 4:4-7</a:t>
            </a:r>
          </a:p>
        </p:txBody>
      </p:sp>
    </p:spTree>
    <p:extLst>
      <p:ext uri="{BB962C8B-B14F-4D97-AF65-F5344CB8AC3E}">
        <p14:creationId xmlns:p14="http://schemas.microsoft.com/office/powerpoint/2010/main" val="287136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976758"/>
            <a:ext cx="8657112" cy="4524315"/>
          </a:xfrm>
          <a:prstGeom prst="rect">
            <a:avLst/>
          </a:prstGeom>
        </p:spPr>
        <p:txBody>
          <a:bodyPr wrap="square">
            <a:spAutoFit/>
          </a:bodyPr>
          <a:lstStyle/>
          <a:p>
            <a:r>
              <a:rPr lang="en-US" sz="3200" b="1" baseline="30000" dirty="0">
                <a:solidFill>
                  <a:schemeClr val="bg1"/>
                </a:solidFill>
              </a:rPr>
              <a:t>4 </a:t>
            </a:r>
            <a:r>
              <a:rPr lang="en-US" sz="3200" dirty="0">
                <a:solidFill>
                  <a:schemeClr val="bg1"/>
                </a:solidFill>
              </a:rPr>
              <a:t>But when the fullness of the time came, God sent forth </a:t>
            </a:r>
            <a:r>
              <a:rPr lang="en-US" sz="3200" b="1" dirty="0">
                <a:solidFill>
                  <a:srgbClr val="FFFF00"/>
                </a:solidFill>
              </a:rPr>
              <a:t>His Son</a:t>
            </a:r>
            <a:r>
              <a:rPr lang="en-US" sz="3200" dirty="0">
                <a:solidFill>
                  <a:schemeClr val="bg1"/>
                </a:solidFill>
              </a:rPr>
              <a:t>, born of a woman, born under the Law, </a:t>
            </a:r>
            <a:r>
              <a:rPr lang="en-US" sz="3200" b="1" baseline="30000" dirty="0">
                <a:solidFill>
                  <a:schemeClr val="bg1"/>
                </a:solidFill>
              </a:rPr>
              <a:t>5 </a:t>
            </a:r>
            <a:r>
              <a:rPr lang="en-US" sz="3200" dirty="0">
                <a:solidFill>
                  <a:schemeClr val="bg1"/>
                </a:solidFill>
              </a:rPr>
              <a:t>so that He might redeem those who were under the Law, that we might receive the adoption as </a:t>
            </a:r>
            <a:r>
              <a:rPr lang="en-US" sz="3200" b="1" dirty="0">
                <a:solidFill>
                  <a:srgbClr val="FFFF00"/>
                </a:solidFill>
              </a:rPr>
              <a:t>sons</a:t>
            </a:r>
            <a:r>
              <a:rPr lang="en-US" sz="3200" dirty="0">
                <a:solidFill>
                  <a:schemeClr val="bg1"/>
                </a:solidFill>
              </a:rPr>
              <a:t>. </a:t>
            </a:r>
            <a:r>
              <a:rPr lang="en-US" sz="3200" b="1" baseline="30000" dirty="0">
                <a:solidFill>
                  <a:schemeClr val="bg1"/>
                </a:solidFill>
              </a:rPr>
              <a:t>6 </a:t>
            </a:r>
            <a:r>
              <a:rPr lang="en-US" sz="3200" dirty="0">
                <a:solidFill>
                  <a:schemeClr val="bg1"/>
                </a:solidFill>
              </a:rPr>
              <a:t>Because </a:t>
            </a:r>
            <a:r>
              <a:rPr lang="en-US" sz="3200" b="1" dirty="0">
                <a:solidFill>
                  <a:srgbClr val="FFFF00"/>
                </a:solidFill>
              </a:rPr>
              <a:t>you are sons</a:t>
            </a:r>
            <a:r>
              <a:rPr lang="en-US" sz="3200" dirty="0">
                <a:solidFill>
                  <a:schemeClr val="bg1"/>
                </a:solidFill>
              </a:rPr>
              <a:t>, God has sent forth </a:t>
            </a:r>
            <a:r>
              <a:rPr lang="en-US" sz="3200" b="1" dirty="0">
                <a:solidFill>
                  <a:srgbClr val="FFFF00"/>
                </a:solidFill>
              </a:rPr>
              <a:t>the Spirit of His Son </a:t>
            </a:r>
            <a:r>
              <a:rPr lang="en-US" sz="3200" dirty="0">
                <a:solidFill>
                  <a:schemeClr val="bg1"/>
                </a:solidFill>
              </a:rPr>
              <a:t>into our hearts, crying, </a:t>
            </a:r>
            <a:r>
              <a:rPr lang="en-US" sz="3200" b="1" dirty="0">
                <a:solidFill>
                  <a:srgbClr val="FFFF00"/>
                </a:solidFill>
              </a:rPr>
              <a:t>“Abba! Father!”</a:t>
            </a:r>
            <a:r>
              <a:rPr lang="en-US" sz="3200" dirty="0">
                <a:solidFill>
                  <a:schemeClr val="bg1"/>
                </a:solidFill>
              </a:rPr>
              <a:t> </a:t>
            </a:r>
            <a:r>
              <a:rPr lang="en-US" sz="3200" b="1" baseline="30000" dirty="0">
                <a:solidFill>
                  <a:schemeClr val="bg1"/>
                </a:solidFill>
              </a:rPr>
              <a:t>7 </a:t>
            </a:r>
            <a:r>
              <a:rPr lang="en-US" sz="3200" dirty="0">
                <a:solidFill>
                  <a:schemeClr val="bg1"/>
                </a:solidFill>
              </a:rPr>
              <a:t>Therefore you are no longer a slave, but </a:t>
            </a:r>
            <a:r>
              <a:rPr lang="en-US" sz="3200" b="1" dirty="0">
                <a:solidFill>
                  <a:srgbClr val="FFFF00"/>
                </a:solidFill>
              </a:rPr>
              <a:t>a son</a:t>
            </a:r>
            <a:r>
              <a:rPr lang="en-US" sz="3200" dirty="0">
                <a:solidFill>
                  <a:schemeClr val="bg1"/>
                </a:solidFill>
              </a:rPr>
              <a:t>; and if </a:t>
            </a:r>
            <a:r>
              <a:rPr lang="en-US" sz="3200" b="1" dirty="0">
                <a:solidFill>
                  <a:srgbClr val="FFFF00"/>
                </a:solidFill>
              </a:rPr>
              <a:t>a son</a:t>
            </a:r>
            <a:r>
              <a:rPr lang="en-US" sz="3200" dirty="0">
                <a:solidFill>
                  <a:schemeClr val="bg1"/>
                </a:solidFill>
              </a:rPr>
              <a:t>, then an heir through God.</a:t>
            </a:r>
            <a:r>
              <a:rPr lang="en-US" sz="3200" dirty="0">
                <a:solidFill>
                  <a:schemeClr val="bg1"/>
                </a:solidFill>
                <a:latin typeface="&amp;quot"/>
              </a:rPr>
              <a:t>													    		</a:t>
            </a:r>
            <a:r>
              <a:rPr lang="en-US" sz="3200" i="1" dirty="0">
                <a:solidFill>
                  <a:schemeClr val="bg1"/>
                </a:solidFill>
                <a:latin typeface="&amp;quot"/>
              </a:rPr>
              <a:t>Galatians 4:4-7</a:t>
            </a:r>
          </a:p>
        </p:txBody>
      </p:sp>
      <p:sp>
        <p:nvSpPr>
          <p:cNvPr id="3" name="Rectangle 2">
            <a:extLst>
              <a:ext uri="{FF2B5EF4-FFF2-40B4-BE49-F238E27FC236}">
                <a16:creationId xmlns:a16="http://schemas.microsoft.com/office/drawing/2014/main" id="{66650D4D-E47E-4B30-AABC-FF8FA1AD2AA0}"/>
              </a:ext>
            </a:extLst>
          </p:cNvPr>
          <p:cNvSpPr/>
          <p:nvPr/>
        </p:nvSpPr>
        <p:spPr>
          <a:xfrm>
            <a:off x="243445" y="477523"/>
            <a:ext cx="830679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3200" dirty="0">
                <a:solidFill>
                  <a:schemeClr val="tx1"/>
                </a:solidFill>
                <a:latin typeface="&amp;quot"/>
              </a:rPr>
              <a:t>For all of you who were baptized into Christ have clothed yourselves with Christ. </a:t>
            </a:r>
            <a:r>
              <a:rPr lang="en-US" sz="3200" i="1" dirty="0">
                <a:solidFill>
                  <a:schemeClr val="tx1"/>
                </a:solidFill>
                <a:latin typeface="&amp;quot"/>
              </a:rPr>
              <a:t>Galatians 3:27</a:t>
            </a:r>
            <a:endParaRPr lang="en-US" sz="3200" i="1" dirty="0">
              <a:solidFill>
                <a:schemeClr val="tx1"/>
              </a:solidFill>
            </a:endParaRPr>
          </a:p>
        </p:txBody>
      </p:sp>
    </p:spTree>
    <p:extLst>
      <p:ext uri="{BB962C8B-B14F-4D97-AF65-F5344CB8AC3E}">
        <p14:creationId xmlns:p14="http://schemas.microsoft.com/office/powerpoint/2010/main" val="368423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06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8F930A-F113-40FF-AAD8-E6CB25FF5F83}"/>
              </a:ext>
            </a:extLst>
          </p:cNvPr>
          <p:cNvSpPr/>
          <p:nvPr/>
        </p:nvSpPr>
        <p:spPr>
          <a:xfrm>
            <a:off x="372588" y="181957"/>
            <a:ext cx="8398824" cy="6494085"/>
          </a:xfrm>
          <a:prstGeom prst="rect">
            <a:avLst/>
          </a:prstGeom>
        </p:spPr>
        <p:txBody>
          <a:bodyPr wrap="square">
            <a:spAutoFit/>
          </a:bodyPr>
          <a:lstStyle/>
          <a:p>
            <a:r>
              <a:rPr lang="en-US" sz="3200" b="1" baseline="30000" dirty="0">
                <a:solidFill>
                  <a:schemeClr val="bg1"/>
                </a:solidFill>
                <a:latin typeface="&amp;quot"/>
              </a:rPr>
              <a:t>22 </a:t>
            </a:r>
            <a:r>
              <a:rPr lang="en-US" sz="3200" dirty="0">
                <a:solidFill>
                  <a:schemeClr val="bg1"/>
                </a:solidFill>
                <a:latin typeface="&amp;quot"/>
              </a:rPr>
              <a:t>So Paul, standing in the midst of the Areopagus, said: “Men of Athens, I perceive that in every way you are very religious.</a:t>
            </a:r>
            <a:r>
              <a:rPr lang="en-US" sz="3200" dirty="0">
                <a:solidFill>
                  <a:schemeClr val="bg1"/>
                </a:solidFill>
                <a:latin typeface="Helvetica Neue"/>
              </a:rPr>
              <a:t> </a:t>
            </a:r>
            <a:r>
              <a:rPr lang="en-US" sz="3200" b="1" baseline="30000" dirty="0">
                <a:solidFill>
                  <a:schemeClr val="bg1"/>
                </a:solidFill>
                <a:latin typeface="&amp;quot"/>
              </a:rPr>
              <a:t>23 </a:t>
            </a:r>
            <a:r>
              <a:rPr lang="en-US" sz="3200" dirty="0">
                <a:solidFill>
                  <a:schemeClr val="bg1"/>
                </a:solidFill>
                <a:latin typeface="&amp;quot"/>
              </a:rPr>
              <a:t>For as I passed along and observed the objects of your worship, I found also an altar with this inscription: ‘To the unknown god.’ What therefore you worship as unknown, this I proclaim to you. …</a:t>
            </a:r>
            <a:r>
              <a:rPr lang="en-US" sz="3200" baseline="30000" dirty="0">
                <a:solidFill>
                  <a:schemeClr val="bg1"/>
                </a:solidFill>
              </a:rPr>
              <a:t>28 </a:t>
            </a:r>
            <a:r>
              <a:rPr lang="en-US" sz="3200" dirty="0">
                <a:solidFill>
                  <a:schemeClr val="bg1"/>
                </a:solidFill>
              </a:rPr>
              <a:t>for</a:t>
            </a:r>
          </a:p>
          <a:p>
            <a:r>
              <a:rPr lang="en-US" sz="3200" dirty="0">
                <a:solidFill>
                  <a:schemeClr val="bg1"/>
                </a:solidFill>
              </a:rPr>
              <a:t>“‘</a:t>
            </a:r>
            <a:r>
              <a:rPr lang="en-US" sz="3200" b="1" dirty="0">
                <a:solidFill>
                  <a:srgbClr val="FFFF00"/>
                </a:solidFill>
              </a:rPr>
              <a:t>In him we live and move and have our being</a:t>
            </a:r>
            <a:r>
              <a:rPr lang="en-US" sz="3200" dirty="0">
                <a:solidFill>
                  <a:schemeClr val="bg1"/>
                </a:solidFill>
              </a:rPr>
              <a:t>’;</a:t>
            </a:r>
          </a:p>
          <a:p>
            <a:r>
              <a:rPr lang="en-US" sz="3200" dirty="0">
                <a:solidFill>
                  <a:schemeClr val="bg1"/>
                </a:solidFill>
              </a:rPr>
              <a:t>as even some of your own poets have said,</a:t>
            </a:r>
          </a:p>
          <a:p>
            <a:r>
              <a:rPr lang="en-US" sz="3200" dirty="0">
                <a:solidFill>
                  <a:schemeClr val="bg1"/>
                </a:solidFill>
              </a:rPr>
              <a:t>“‘</a:t>
            </a:r>
            <a:r>
              <a:rPr lang="en-US" sz="3200" b="1" dirty="0">
                <a:solidFill>
                  <a:srgbClr val="FFFF00"/>
                </a:solidFill>
              </a:rPr>
              <a:t>For we are indeed his offspring</a:t>
            </a:r>
            <a:r>
              <a:rPr lang="en-US" sz="3200" b="1" dirty="0">
                <a:solidFill>
                  <a:schemeClr val="bg1"/>
                </a:solidFill>
              </a:rPr>
              <a:t>.</a:t>
            </a:r>
            <a:r>
              <a:rPr lang="en-US" sz="3200" dirty="0">
                <a:solidFill>
                  <a:schemeClr val="bg1"/>
                </a:solidFill>
              </a:rPr>
              <a:t>’</a:t>
            </a:r>
          </a:p>
          <a:p>
            <a:r>
              <a:rPr lang="en-US" sz="3200" dirty="0">
                <a:solidFill>
                  <a:schemeClr val="bg1"/>
                </a:solidFill>
              </a:rPr>
              <a:t>											Acts 17:22-23, 28</a:t>
            </a:r>
          </a:p>
          <a:p>
            <a:endParaRPr lang="en-US" sz="3200" dirty="0">
              <a:solidFill>
                <a:schemeClr val="bg1"/>
              </a:solidFill>
            </a:endParaRPr>
          </a:p>
        </p:txBody>
      </p:sp>
    </p:spTree>
    <p:extLst>
      <p:ext uri="{BB962C8B-B14F-4D97-AF65-F5344CB8AC3E}">
        <p14:creationId xmlns:p14="http://schemas.microsoft.com/office/powerpoint/2010/main" val="427391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8F930A-F113-40FF-AAD8-E6CB25FF5F83}"/>
              </a:ext>
            </a:extLst>
          </p:cNvPr>
          <p:cNvSpPr/>
          <p:nvPr/>
        </p:nvSpPr>
        <p:spPr>
          <a:xfrm>
            <a:off x="372588" y="181957"/>
            <a:ext cx="8398824" cy="5016758"/>
          </a:xfrm>
          <a:prstGeom prst="rect">
            <a:avLst/>
          </a:prstGeom>
        </p:spPr>
        <p:txBody>
          <a:bodyPr wrap="square">
            <a:spAutoFit/>
          </a:bodyPr>
          <a:lstStyle/>
          <a:p>
            <a:r>
              <a:rPr lang="en-US" sz="3200" dirty="0">
                <a:solidFill>
                  <a:schemeClr val="bg1"/>
                </a:solidFill>
              </a:rPr>
              <a:t>From Zeus let us begin; him do we mortals never leave unnamed; full of Zeus are all the streets and all the market-places of men; full is the sea and the havens thereof; always we all have need of Zeus. For we are also his offspring; and he in his kindness unto men giveth </a:t>
            </a:r>
            <a:r>
              <a:rPr lang="en-US" sz="3200" dirty="0" err="1">
                <a:solidFill>
                  <a:schemeClr val="bg1"/>
                </a:solidFill>
              </a:rPr>
              <a:t>favourable</a:t>
            </a:r>
            <a:r>
              <a:rPr lang="en-US" sz="3200" dirty="0">
                <a:solidFill>
                  <a:schemeClr val="bg1"/>
                </a:solidFill>
              </a:rPr>
              <a:t> signs and </a:t>
            </a:r>
            <a:r>
              <a:rPr lang="en-US" sz="3200" dirty="0" err="1">
                <a:solidFill>
                  <a:schemeClr val="bg1"/>
                </a:solidFill>
              </a:rPr>
              <a:t>wakeneth</a:t>
            </a:r>
            <a:r>
              <a:rPr lang="en-US" sz="3200" dirty="0">
                <a:solidFill>
                  <a:schemeClr val="bg1"/>
                </a:solidFill>
              </a:rPr>
              <a:t> the people to work, reminding them of livelihood.																					Aratus, </a:t>
            </a:r>
            <a:r>
              <a:rPr lang="en-US" sz="3200" i="1" dirty="0" err="1">
                <a:solidFill>
                  <a:schemeClr val="bg1"/>
                </a:solidFill>
              </a:rPr>
              <a:t>Phaenomena</a:t>
            </a:r>
            <a:endParaRPr lang="en-US" sz="3200" i="1"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04368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8F930A-F113-40FF-AAD8-E6CB25FF5F83}"/>
              </a:ext>
            </a:extLst>
          </p:cNvPr>
          <p:cNvSpPr/>
          <p:nvPr/>
        </p:nvSpPr>
        <p:spPr>
          <a:xfrm>
            <a:off x="372588" y="181957"/>
            <a:ext cx="8398824" cy="5016758"/>
          </a:xfrm>
          <a:prstGeom prst="rect">
            <a:avLst/>
          </a:prstGeom>
        </p:spPr>
        <p:txBody>
          <a:bodyPr wrap="square">
            <a:spAutoFit/>
          </a:bodyPr>
          <a:lstStyle/>
          <a:p>
            <a:r>
              <a:rPr lang="en-US" sz="3200" dirty="0">
                <a:solidFill>
                  <a:schemeClr val="bg1"/>
                </a:solidFill>
              </a:rPr>
              <a:t>From Zeus let us begin; him do we mortals never leave unnamed; full of Zeus are all the streets and all the market-places of men; full is the sea and the havens thereof; always we all have need of Zeus. </a:t>
            </a:r>
            <a:r>
              <a:rPr lang="en-US" sz="3200" b="1" dirty="0">
                <a:solidFill>
                  <a:srgbClr val="FFFF00"/>
                </a:solidFill>
              </a:rPr>
              <a:t>For we are also his offspring</a:t>
            </a:r>
            <a:r>
              <a:rPr lang="en-US" sz="3200" dirty="0">
                <a:solidFill>
                  <a:schemeClr val="bg1"/>
                </a:solidFill>
              </a:rPr>
              <a:t>; and he in his kindness unto men giveth </a:t>
            </a:r>
            <a:r>
              <a:rPr lang="en-US" sz="3200" dirty="0" err="1">
                <a:solidFill>
                  <a:schemeClr val="bg1"/>
                </a:solidFill>
              </a:rPr>
              <a:t>favourable</a:t>
            </a:r>
            <a:r>
              <a:rPr lang="en-US" sz="3200" dirty="0">
                <a:solidFill>
                  <a:schemeClr val="bg1"/>
                </a:solidFill>
              </a:rPr>
              <a:t> signs and </a:t>
            </a:r>
            <a:r>
              <a:rPr lang="en-US" sz="3200" dirty="0" err="1">
                <a:solidFill>
                  <a:schemeClr val="bg1"/>
                </a:solidFill>
              </a:rPr>
              <a:t>wakeneth</a:t>
            </a:r>
            <a:r>
              <a:rPr lang="en-US" sz="3200" dirty="0">
                <a:solidFill>
                  <a:schemeClr val="bg1"/>
                </a:solidFill>
              </a:rPr>
              <a:t> the people to work, reminding them of livelihood.																					Aratus, </a:t>
            </a:r>
            <a:r>
              <a:rPr lang="en-US" sz="3200" i="1" dirty="0" err="1">
                <a:solidFill>
                  <a:schemeClr val="bg1"/>
                </a:solidFill>
              </a:rPr>
              <a:t>Phaenomena</a:t>
            </a:r>
            <a:endParaRPr lang="en-US" sz="3200" i="1"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99320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435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000173"/>
            <a:ext cx="8657112" cy="4524315"/>
          </a:xfrm>
          <a:prstGeom prst="rect">
            <a:avLst/>
          </a:prstGeom>
        </p:spPr>
        <p:txBody>
          <a:bodyPr wrap="square">
            <a:spAutoFit/>
          </a:bodyPr>
          <a:lstStyle/>
          <a:p>
            <a:r>
              <a:rPr lang="en-US" sz="3200" b="1" baseline="30000" dirty="0">
                <a:solidFill>
                  <a:schemeClr val="bg1"/>
                </a:solidFill>
              </a:rPr>
              <a:t>9 </a:t>
            </a:r>
            <a:r>
              <a:rPr lang="en-US" sz="3200" dirty="0">
                <a:solidFill>
                  <a:schemeClr val="bg1"/>
                </a:solidFill>
              </a:rPr>
              <a:t>In those days Jesus came from Nazareth in Galilee and was baptized by John in the Jordan. </a:t>
            </a:r>
            <a:r>
              <a:rPr lang="en-US" sz="3200" b="1" baseline="30000" dirty="0">
                <a:solidFill>
                  <a:schemeClr val="bg1"/>
                </a:solidFill>
              </a:rPr>
              <a:t>10 </a:t>
            </a:r>
            <a:r>
              <a:rPr lang="en-US" sz="3200" dirty="0">
                <a:solidFill>
                  <a:schemeClr val="bg1"/>
                </a:solidFill>
              </a:rPr>
              <a:t>Immediately coming up out of the water, He saw the heavens opening, and the Spirit like a dove descending upon Him; </a:t>
            </a:r>
            <a:r>
              <a:rPr lang="en-US" sz="3200" b="1" baseline="30000" dirty="0">
                <a:solidFill>
                  <a:schemeClr val="bg1"/>
                </a:solidFill>
              </a:rPr>
              <a:t>11 </a:t>
            </a:r>
            <a:r>
              <a:rPr lang="en-US" sz="3200" dirty="0">
                <a:solidFill>
                  <a:schemeClr val="bg1"/>
                </a:solidFill>
              </a:rPr>
              <a:t>and a voice came out of the heavens: “You are My beloved Son, in You I am well-pleased.”</a:t>
            </a:r>
          </a:p>
          <a:p>
            <a:r>
              <a:rPr lang="en-US" sz="3200" dirty="0">
                <a:solidFill>
                  <a:schemeClr val="bg1"/>
                </a:solidFill>
                <a:latin typeface="&amp;quot"/>
              </a:rPr>
              <a:t>														</a:t>
            </a:r>
            <a:r>
              <a:rPr lang="en-US" sz="3200" i="1" dirty="0">
                <a:solidFill>
                  <a:schemeClr val="bg1"/>
                </a:solidFill>
                <a:latin typeface="&amp;quot"/>
              </a:rPr>
              <a:t>Mark 1:9-11</a:t>
            </a: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364749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2AB0B5-8424-4A9F-ABBB-A05AD1C2074A}"/>
              </a:ext>
            </a:extLst>
          </p:cNvPr>
          <p:cNvSpPr/>
          <p:nvPr/>
        </p:nvSpPr>
        <p:spPr>
          <a:xfrm>
            <a:off x="243444" y="109524"/>
            <a:ext cx="8657112" cy="6494085"/>
          </a:xfrm>
          <a:prstGeom prst="rect">
            <a:avLst/>
          </a:prstGeom>
        </p:spPr>
        <p:txBody>
          <a:bodyPr wrap="square">
            <a:spAutoFit/>
          </a:bodyPr>
          <a:lstStyle/>
          <a:p>
            <a:r>
              <a:rPr lang="en-US" sz="3200" dirty="0">
                <a:solidFill>
                  <a:schemeClr val="bg1"/>
                </a:solidFill>
                <a:latin typeface="&amp;quot"/>
              </a:rPr>
              <a:t>“heavens being torn open” ESV</a:t>
            </a:r>
          </a:p>
          <a:p>
            <a:endParaRPr lang="en-US" sz="3200" dirty="0">
              <a:solidFill>
                <a:schemeClr val="bg1"/>
              </a:solidFill>
              <a:latin typeface="&amp;quot"/>
            </a:endParaRPr>
          </a:p>
          <a:p>
            <a:r>
              <a:rPr lang="en-US" sz="3200" dirty="0">
                <a:solidFill>
                  <a:schemeClr val="bg1"/>
                </a:solidFill>
                <a:latin typeface="&amp;quot"/>
              </a:rPr>
              <a:t>“heaven being torn open” NIV</a:t>
            </a:r>
          </a:p>
          <a:p>
            <a:endParaRPr lang="en-US" sz="3200" dirty="0">
              <a:solidFill>
                <a:schemeClr val="bg1"/>
              </a:solidFill>
              <a:latin typeface="&amp;quot"/>
            </a:endParaRPr>
          </a:p>
          <a:p>
            <a:r>
              <a:rPr lang="en-US" sz="3200" dirty="0">
                <a:solidFill>
                  <a:schemeClr val="bg1"/>
                </a:solidFill>
                <a:latin typeface="&amp;quot"/>
              </a:rPr>
              <a:t>“heavens splitting apart” NLT</a:t>
            </a:r>
          </a:p>
          <a:p>
            <a:endParaRPr lang="en-US" sz="3200" dirty="0">
              <a:solidFill>
                <a:schemeClr val="bg1"/>
              </a:solidFill>
              <a:latin typeface="&amp;quot"/>
            </a:endParaRPr>
          </a:p>
          <a:p>
            <a:r>
              <a:rPr lang="en-US" sz="3200" dirty="0">
                <a:solidFill>
                  <a:schemeClr val="bg1"/>
                </a:solidFill>
                <a:latin typeface="&amp;quot"/>
              </a:rPr>
              <a:t>“heavens parting” NKJV</a:t>
            </a:r>
          </a:p>
          <a:p>
            <a:endParaRPr lang="en-US" sz="3200" dirty="0">
              <a:solidFill>
                <a:schemeClr val="bg1"/>
              </a:solidFill>
              <a:latin typeface="&amp;quot"/>
            </a:endParaRPr>
          </a:p>
          <a:p>
            <a:r>
              <a:rPr lang="en-US" sz="3200" dirty="0">
                <a:solidFill>
                  <a:schemeClr val="bg1"/>
                </a:solidFill>
                <a:latin typeface="&amp;quot"/>
              </a:rPr>
              <a:t>“heavens opened” KJV</a:t>
            </a:r>
          </a:p>
          <a:p>
            <a:endParaRPr lang="en-US" sz="3200" dirty="0">
              <a:solidFill>
                <a:schemeClr val="bg1"/>
              </a:solidFill>
              <a:latin typeface="&amp;quot"/>
            </a:endParaRPr>
          </a:p>
          <a:p>
            <a:r>
              <a:rPr lang="en-US" sz="3200" dirty="0">
                <a:solidFill>
                  <a:schemeClr val="bg1"/>
                </a:solidFill>
                <a:latin typeface="&amp;quot"/>
              </a:rPr>
              <a:t>“heavens opening” NASB</a:t>
            </a:r>
          </a:p>
          <a:p>
            <a:endParaRPr lang="en-US" sz="3200" dirty="0">
              <a:solidFill>
                <a:schemeClr val="bg1"/>
              </a:solidFill>
              <a:latin typeface="&amp;quot"/>
            </a:endParaRPr>
          </a:p>
          <a:p>
            <a:r>
              <a:rPr lang="en-US" sz="3200" dirty="0">
                <a:solidFill>
                  <a:schemeClr val="bg1"/>
                </a:solidFill>
                <a:latin typeface="&amp;quot"/>
              </a:rPr>
              <a:t>														</a:t>
            </a:r>
            <a:endParaRPr lang="en-US" sz="3200" dirty="0">
              <a:solidFill>
                <a:schemeClr val="bg1"/>
              </a:solidFill>
            </a:endParaRPr>
          </a:p>
        </p:txBody>
      </p:sp>
    </p:spTree>
    <p:extLst>
      <p:ext uri="{BB962C8B-B14F-4D97-AF65-F5344CB8AC3E}">
        <p14:creationId xmlns:p14="http://schemas.microsoft.com/office/powerpoint/2010/main" val="403247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E4A80-0DEE-4720-A300-ACD36311F89F}"/>
              </a:ext>
            </a:extLst>
          </p:cNvPr>
          <p:cNvSpPr/>
          <p:nvPr/>
        </p:nvSpPr>
        <p:spPr>
          <a:xfrm>
            <a:off x="219693" y="151179"/>
            <a:ext cx="8841180" cy="6555641"/>
          </a:xfrm>
          <a:prstGeom prst="rect">
            <a:avLst/>
          </a:prstGeom>
        </p:spPr>
        <p:txBody>
          <a:bodyPr wrap="square">
            <a:spAutoFit/>
          </a:bodyPr>
          <a:lstStyle/>
          <a:p>
            <a:r>
              <a:rPr lang="en-US" sz="3000" b="1" baseline="30000" dirty="0">
                <a:solidFill>
                  <a:schemeClr val="bg1"/>
                </a:solidFill>
                <a:latin typeface="&amp;quot"/>
              </a:rPr>
              <a:t>16 </a:t>
            </a:r>
            <a:r>
              <a:rPr lang="en-US" sz="3000" dirty="0">
                <a:solidFill>
                  <a:schemeClr val="bg1"/>
                </a:solidFill>
                <a:latin typeface="&amp;quot"/>
              </a:rPr>
              <a:t>The </a:t>
            </a:r>
            <a:r>
              <a:rPr lang="en-US" sz="3000" cap="small" dirty="0">
                <a:solidFill>
                  <a:schemeClr val="bg1"/>
                </a:solidFill>
                <a:latin typeface="&amp;quot"/>
              </a:rPr>
              <a:t>Lord</a:t>
            </a:r>
            <a:r>
              <a:rPr lang="en-US" sz="3000" dirty="0">
                <a:solidFill>
                  <a:schemeClr val="bg1"/>
                </a:solidFill>
                <a:latin typeface="&amp;quot"/>
              </a:rPr>
              <a:t> said to Moses, “Behold, you are about to lie down with your fathers; and this people will arise and play the harlot with the strange gods of the land, into the midst of which they are going, and will forsake Me and break My covenant which I have made with them.</a:t>
            </a:r>
            <a:r>
              <a:rPr lang="en-US" sz="3000" dirty="0">
                <a:solidFill>
                  <a:schemeClr val="bg1"/>
                </a:solidFill>
                <a:latin typeface="Helvetica Neue"/>
              </a:rPr>
              <a:t> </a:t>
            </a:r>
            <a:r>
              <a:rPr lang="en-US" sz="3000" b="1" baseline="30000" dirty="0">
                <a:solidFill>
                  <a:schemeClr val="bg1"/>
                </a:solidFill>
                <a:latin typeface="&amp;quot"/>
              </a:rPr>
              <a:t>17 </a:t>
            </a:r>
            <a:r>
              <a:rPr lang="en-US" sz="3000" dirty="0">
                <a:solidFill>
                  <a:schemeClr val="bg1"/>
                </a:solidFill>
                <a:latin typeface="&amp;quot"/>
              </a:rPr>
              <a:t>Then My anger will be kindled against them in that day, and </a:t>
            </a:r>
            <a:r>
              <a:rPr lang="en-US" sz="3000" b="1" dirty="0">
                <a:solidFill>
                  <a:srgbClr val="FFFF00"/>
                </a:solidFill>
                <a:latin typeface="&amp;quot"/>
              </a:rPr>
              <a:t>I will forsake them and hide My face from them</a:t>
            </a:r>
            <a:r>
              <a:rPr lang="en-US" sz="3000" dirty="0">
                <a:solidFill>
                  <a:schemeClr val="bg1"/>
                </a:solidFill>
                <a:latin typeface="&amp;quot"/>
              </a:rPr>
              <a:t>, and they will be consumed, and many evils and troubles will come upon them; so that they will say in that day, ‘Is it not because </a:t>
            </a:r>
            <a:r>
              <a:rPr lang="en-US" sz="3000" b="1" dirty="0">
                <a:solidFill>
                  <a:srgbClr val="00FFFF"/>
                </a:solidFill>
                <a:latin typeface="&amp;quot"/>
              </a:rPr>
              <a:t>our God is not among us </a:t>
            </a:r>
            <a:r>
              <a:rPr lang="en-US" sz="3000" dirty="0">
                <a:solidFill>
                  <a:schemeClr val="bg1"/>
                </a:solidFill>
                <a:latin typeface="&amp;quot"/>
              </a:rPr>
              <a:t>that these evils have come upon us?’</a:t>
            </a:r>
            <a:r>
              <a:rPr lang="en-US" sz="3000" dirty="0">
                <a:solidFill>
                  <a:schemeClr val="bg1"/>
                </a:solidFill>
                <a:latin typeface="Helvetica Neue"/>
              </a:rPr>
              <a:t> </a:t>
            </a:r>
            <a:r>
              <a:rPr lang="en-US" sz="3000" b="1" baseline="30000" dirty="0">
                <a:solidFill>
                  <a:schemeClr val="bg1"/>
                </a:solidFill>
                <a:latin typeface="&amp;quot"/>
              </a:rPr>
              <a:t>18 </a:t>
            </a:r>
            <a:r>
              <a:rPr lang="en-US" sz="3000" dirty="0">
                <a:solidFill>
                  <a:schemeClr val="bg1"/>
                </a:solidFill>
                <a:latin typeface="&amp;quot"/>
              </a:rPr>
              <a:t>But </a:t>
            </a:r>
            <a:r>
              <a:rPr lang="en-US" sz="3000" b="1" dirty="0">
                <a:solidFill>
                  <a:srgbClr val="FFFF00"/>
                </a:solidFill>
                <a:latin typeface="&amp;quot"/>
              </a:rPr>
              <a:t>I will surely hide My face in that day</a:t>
            </a:r>
            <a:r>
              <a:rPr lang="en-US" sz="3000" dirty="0">
                <a:solidFill>
                  <a:schemeClr val="bg1"/>
                </a:solidFill>
                <a:latin typeface="&amp;quot"/>
              </a:rPr>
              <a:t> because of all the evil which they will do, for they will turn to other gods.</a:t>
            </a:r>
          </a:p>
          <a:p>
            <a:r>
              <a:rPr lang="en-US" sz="3000" i="1" dirty="0">
                <a:solidFill>
                  <a:schemeClr val="bg1"/>
                </a:solidFill>
                <a:latin typeface="&amp;quot"/>
              </a:rPr>
              <a:t>										   Deuteronomy 31:16-18</a:t>
            </a:r>
            <a:endParaRPr lang="en-US" sz="3000" i="1" dirty="0">
              <a:solidFill>
                <a:schemeClr val="bg1"/>
              </a:solidFill>
            </a:endParaRPr>
          </a:p>
        </p:txBody>
      </p:sp>
    </p:spTree>
    <p:extLst>
      <p:ext uri="{BB962C8B-B14F-4D97-AF65-F5344CB8AC3E}">
        <p14:creationId xmlns:p14="http://schemas.microsoft.com/office/powerpoint/2010/main" val="237154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TotalTime>
  <Words>2093</Words>
  <Application>Microsoft Office PowerPoint</Application>
  <PresentationFormat>On-screen Show (4:3)</PresentationFormat>
  <Paragraphs>56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9</cp:revision>
  <dcterms:created xsi:type="dcterms:W3CDTF">2019-12-18T18:23:47Z</dcterms:created>
  <dcterms:modified xsi:type="dcterms:W3CDTF">2019-12-20T16:18:16Z</dcterms:modified>
</cp:coreProperties>
</file>